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sldIdLst>
    <p:sldId id="340" r:id="rId2"/>
    <p:sldId id="344" r:id="rId3"/>
    <p:sldId id="345" r:id="rId4"/>
    <p:sldId id="256" r:id="rId5"/>
    <p:sldId id="341" r:id="rId6"/>
    <p:sldId id="342" r:id="rId7"/>
    <p:sldId id="346" r:id="rId8"/>
    <p:sldId id="348" r:id="rId9"/>
    <p:sldId id="349" r:id="rId10"/>
    <p:sldId id="350" r:id="rId11"/>
    <p:sldId id="351" r:id="rId12"/>
    <p:sldId id="352" r:id="rId13"/>
    <p:sldId id="353" r:id="rId14"/>
    <p:sldId id="354" r:id="rId15"/>
    <p:sldId id="355" r:id="rId16"/>
    <p:sldId id="356" r:id="rId17"/>
    <p:sldId id="357" r:id="rId18"/>
    <p:sldId id="358" r:id="rId19"/>
    <p:sldId id="359" r:id="rId20"/>
    <p:sldId id="360" r:id="rId21"/>
    <p:sldId id="361" r:id="rId22"/>
    <p:sldId id="362" r:id="rId23"/>
    <p:sldId id="363" r:id="rId24"/>
    <p:sldId id="364" r:id="rId25"/>
    <p:sldId id="365" r:id="rId26"/>
    <p:sldId id="366" r:id="rId27"/>
    <p:sldId id="367" r:id="rId28"/>
    <p:sldId id="368" r:id="rId29"/>
    <p:sldId id="369" r:id="rId30"/>
    <p:sldId id="370" r:id="rId31"/>
    <p:sldId id="371" r:id="rId32"/>
    <p:sldId id="372" r:id="rId33"/>
    <p:sldId id="373" r:id="rId34"/>
    <p:sldId id="374" r:id="rId35"/>
    <p:sldId id="375"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6ECC74-5E58-4133-9490-6D4D201D1458}"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it-IT"/>
        </a:p>
      </dgm:t>
    </dgm:pt>
    <dgm:pt modelId="{4AC760DA-906B-458B-9281-19D9CB185B77}">
      <dgm:prSet phldrT="[Testo]"/>
      <dgm:spPr/>
      <dgm:t>
        <a:bodyPr/>
        <a:lstStyle/>
        <a:p>
          <a:r>
            <a:rPr lang="it-IT" dirty="0" smtClean="0">
              <a:solidFill>
                <a:schemeClr val="tx1"/>
              </a:solidFill>
            </a:rPr>
            <a:t>RELAZIONE</a:t>
          </a:r>
          <a:endParaRPr lang="it-IT" dirty="0">
            <a:solidFill>
              <a:schemeClr val="tx1"/>
            </a:solidFill>
          </a:endParaRPr>
        </a:p>
      </dgm:t>
    </dgm:pt>
    <dgm:pt modelId="{DC97EAC5-C12A-4994-86F0-D3CA198F0DF0}" type="parTrans" cxnId="{424283B4-251E-4D78-BC4C-61138CADFBFC}">
      <dgm:prSet/>
      <dgm:spPr/>
      <dgm:t>
        <a:bodyPr/>
        <a:lstStyle/>
        <a:p>
          <a:endParaRPr lang="it-IT"/>
        </a:p>
      </dgm:t>
    </dgm:pt>
    <dgm:pt modelId="{575F3B30-842F-445A-ABFC-A35E1CFFA6E8}" type="sibTrans" cxnId="{424283B4-251E-4D78-BC4C-61138CADFBFC}">
      <dgm:prSet/>
      <dgm:spPr/>
      <dgm:t>
        <a:bodyPr/>
        <a:lstStyle/>
        <a:p>
          <a:endParaRPr lang="it-IT"/>
        </a:p>
      </dgm:t>
    </dgm:pt>
    <dgm:pt modelId="{BBBDB460-41BC-4592-BF54-C175CD4E8125}">
      <dgm:prSet phldrT="[Testo]"/>
      <dgm:spPr/>
      <dgm:t>
        <a:bodyPr/>
        <a:lstStyle/>
        <a:p>
          <a:r>
            <a:rPr lang="it-IT" dirty="0" smtClean="0">
              <a:solidFill>
                <a:schemeClr val="tx1"/>
              </a:solidFill>
            </a:rPr>
            <a:t>COMUNICAZIONE</a:t>
          </a:r>
          <a:endParaRPr lang="it-IT" dirty="0">
            <a:solidFill>
              <a:schemeClr val="tx1"/>
            </a:solidFill>
          </a:endParaRPr>
        </a:p>
      </dgm:t>
    </dgm:pt>
    <dgm:pt modelId="{2282E66A-5D18-4C98-8423-C016125913B5}" type="parTrans" cxnId="{59780D52-0B92-4C4D-99FE-26F872E992DF}">
      <dgm:prSet/>
      <dgm:spPr/>
      <dgm:t>
        <a:bodyPr/>
        <a:lstStyle/>
        <a:p>
          <a:endParaRPr lang="it-IT"/>
        </a:p>
      </dgm:t>
    </dgm:pt>
    <dgm:pt modelId="{8FED3625-E954-46DB-A7A6-020FA3324A5E}" type="sibTrans" cxnId="{59780D52-0B92-4C4D-99FE-26F872E992DF}">
      <dgm:prSet/>
      <dgm:spPr/>
      <dgm:t>
        <a:bodyPr/>
        <a:lstStyle/>
        <a:p>
          <a:endParaRPr lang="it-IT"/>
        </a:p>
      </dgm:t>
    </dgm:pt>
    <dgm:pt modelId="{C30B2BED-5433-4FB0-A0AB-BF3EE20883A8}">
      <dgm:prSet phldrT="[Testo]"/>
      <dgm:spPr/>
      <dgm:t>
        <a:bodyPr/>
        <a:lstStyle/>
        <a:p>
          <a:r>
            <a:rPr lang="it-IT" dirty="0" smtClean="0">
              <a:solidFill>
                <a:schemeClr val="tx1"/>
              </a:solidFill>
            </a:rPr>
            <a:t>INTERAZIONE</a:t>
          </a:r>
          <a:endParaRPr lang="it-IT" dirty="0">
            <a:solidFill>
              <a:schemeClr val="tx1"/>
            </a:solidFill>
          </a:endParaRPr>
        </a:p>
      </dgm:t>
    </dgm:pt>
    <dgm:pt modelId="{AC066BCA-D76F-4545-9544-2858FFB6A2B3}" type="parTrans" cxnId="{546A9409-F6B6-4EB5-BAB5-28AD2AD3C8A2}">
      <dgm:prSet/>
      <dgm:spPr/>
      <dgm:t>
        <a:bodyPr/>
        <a:lstStyle/>
        <a:p>
          <a:endParaRPr lang="it-IT"/>
        </a:p>
      </dgm:t>
    </dgm:pt>
    <dgm:pt modelId="{FA8A928F-7FB7-4A06-9EAD-33CAAD2A4C95}" type="sibTrans" cxnId="{546A9409-F6B6-4EB5-BAB5-28AD2AD3C8A2}">
      <dgm:prSet/>
      <dgm:spPr/>
      <dgm:t>
        <a:bodyPr/>
        <a:lstStyle/>
        <a:p>
          <a:endParaRPr lang="it-IT"/>
        </a:p>
      </dgm:t>
    </dgm:pt>
    <dgm:pt modelId="{6A1DE66F-AAC0-40FF-A710-E1A0045B195E}">
      <dgm:prSet phldrT="[Testo]"/>
      <dgm:spPr/>
      <dgm:t>
        <a:bodyPr/>
        <a:lstStyle/>
        <a:p>
          <a:r>
            <a:rPr lang="it-IT" dirty="0" smtClean="0">
              <a:solidFill>
                <a:schemeClr val="tx1"/>
              </a:solidFill>
            </a:rPr>
            <a:t>ORIENTAMENTO</a:t>
          </a:r>
          <a:endParaRPr lang="it-IT" dirty="0">
            <a:solidFill>
              <a:schemeClr val="tx1"/>
            </a:solidFill>
          </a:endParaRPr>
        </a:p>
      </dgm:t>
    </dgm:pt>
    <dgm:pt modelId="{4F7B6C32-D65C-448D-B958-8F9492CA707B}" type="parTrans" cxnId="{8F573257-4B9D-4037-9600-886DB8622ED7}">
      <dgm:prSet/>
      <dgm:spPr/>
      <dgm:t>
        <a:bodyPr/>
        <a:lstStyle/>
        <a:p>
          <a:endParaRPr lang="it-IT"/>
        </a:p>
      </dgm:t>
    </dgm:pt>
    <dgm:pt modelId="{7E14D471-4E9D-4AEC-9C95-F81137353D20}" type="sibTrans" cxnId="{8F573257-4B9D-4037-9600-886DB8622ED7}">
      <dgm:prSet/>
      <dgm:spPr/>
      <dgm:t>
        <a:bodyPr/>
        <a:lstStyle/>
        <a:p>
          <a:endParaRPr lang="it-IT"/>
        </a:p>
      </dgm:t>
    </dgm:pt>
    <dgm:pt modelId="{395975D6-33A2-48DE-9130-C5457F8FC2B3}">
      <dgm:prSet phldrT="[Testo]"/>
      <dgm:spPr/>
      <dgm:t>
        <a:bodyPr/>
        <a:lstStyle/>
        <a:p>
          <a:r>
            <a:rPr lang="it-IT" dirty="0" smtClean="0">
              <a:solidFill>
                <a:schemeClr val="tx1"/>
              </a:solidFill>
            </a:rPr>
            <a:t>AUTONOMIE</a:t>
          </a:r>
          <a:endParaRPr lang="it-IT" dirty="0">
            <a:solidFill>
              <a:schemeClr val="tx1"/>
            </a:solidFill>
          </a:endParaRPr>
        </a:p>
      </dgm:t>
    </dgm:pt>
    <dgm:pt modelId="{818F526E-487E-4E69-8A25-3A5C90509390}" type="parTrans" cxnId="{7969C03A-5524-4D82-9B60-D5C7B5C2DBEE}">
      <dgm:prSet/>
      <dgm:spPr/>
      <dgm:t>
        <a:bodyPr/>
        <a:lstStyle/>
        <a:p>
          <a:endParaRPr lang="it-IT"/>
        </a:p>
      </dgm:t>
    </dgm:pt>
    <dgm:pt modelId="{41334D4A-6319-4A65-AE22-4A41BADAF6B5}" type="sibTrans" cxnId="{7969C03A-5524-4D82-9B60-D5C7B5C2DBEE}">
      <dgm:prSet/>
      <dgm:spPr/>
      <dgm:t>
        <a:bodyPr/>
        <a:lstStyle/>
        <a:p>
          <a:endParaRPr lang="it-IT"/>
        </a:p>
      </dgm:t>
    </dgm:pt>
    <dgm:pt modelId="{6305FD12-D8FC-405B-8312-C13FF26EDE77}">
      <dgm:prSet/>
      <dgm:spPr/>
      <dgm:t>
        <a:bodyPr/>
        <a:lstStyle/>
        <a:p>
          <a:r>
            <a:rPr lang="it-IT" dirty="0" smtClean="0">
              <a:solidFill>
                <a:schemeClr val="tx1"/>
              </a:solidFill>
            </a:rPr>
            <a:t>SOCIALIZZAZIONE</a:t>
          </a:r>
          <a:endParaRPr lang="it-IT" dirty="0">
            <a:solidFill>
              <a:schemeClr val="tx1"/>
            </a:solidFill>
          </a:endParaRPr>
        </a:p>
      </dgm:t>
    </dgm:pt>
    <dgm:pt modelId="{B3F22502-A8C8-4B1F-B092-8026D871D5D9}" type="parTrans" cxnId="{0F506ABE-FD71-4FD9-84AC-BEF4072B3AA8}">
      <dgm:prSet/>
      <dgm:spPr/>
      <dgm:t>
        <a:bodyPr/>
        <a:lstStyle/>
        <a:p>
          <a:endParaRPr lang="it-IT"/>
        </a:p>
      </dgm:t>
    </dgm:pt>
    <dgm:pt modelId="{E89E3319-72F5-40EC-946F-D61CF5306B1B}" type="sibTrans" cxnId="{0F506ABE-FD71-4FD9-84AC-BEF4072B3AA8}">
      <dgm:prSet/>
      <dgm:spPr/>
      <dgm:t>
        <a:bodyPr/>
        <a:lstStyle/>
        <a:p>
          <a:endParaRPr lang="it-IT"/>
        </a:p>
      </dgm:t>
    </dgm:pt>
    <dgm:pt modelId="{6778CE47-A941-4CD1-B6C3-95029ECCA20A}" type="pres">
      <dgm:prSet presAssocID="{876ECC74-5E58-4133-9490-6D4D201D1458}" presName="cycle" presStyleCnt="0">
        <dgm:presLayoutVars>
          <dgm:dir/>
          <dgm:resizeHandles val="exact"/>
        </dgm:presLayoutVars>
      </dgm:prSet>
      <dgm:spPr/>
      <dgm:t>
        <a:bodyPr/>
        <a:lstStyle/>
        <a:p>
          <a:endParaRPr lang="it-IT"/>
        </a:p>
      </dgm:t>
    </dgm:pt>
    <dgm:pt modelId="{79714E30-3426-42BB-B1FB-BDE1B7841BF5}" type="pres">
      <dgm:prSet presAssocID="{4AC760DA-906B-458B-9281-19D9CB185B77}" presName="node" presStyleLbl="node1" presStyleIdx="0" presStyleCnt="6">
        <dgm:presLayoutVars>
          <dgm:bulletEnabled val="1"/>
        </dgm:presLayoutVars>
      </dgm:prSet>
      <dgm:spPr/>
      <dgm:t>
        <a:bodyPr/>
        <a:lstStyle/>
        <a:p>
          <a:endParaRPr lang="it-IT"/>
        </a:p>
      </dgm:t>
    </dgm:pt>
    <dgm:pt modelId="{01E3AF8B-379F-4545-8380-1270A73C01B3}" type="pres">
      <dgm:prSet presAssocID="{575F3B30-842F-445A-ABFC-A35E1CFFA6E8}" presName="sibTrans" presStyleLbl="sibTrans2D1" presStyleIdx="0" presStyleCnt="6"/>
      <dgm:spPr/>
      <dgm:t>
        <a:bodyPr/>
        <a:lstStyle/>
        <a:p>
          <a:endParaRPr lang="it-IT"/>
        </a:p>
      </dgm:t>
    </dgm:pt>
    <dgm:pt modelId="{3CE7357E-33E1-4AB3-B5E9-433AEF1DC24E}" type="pres">
      <dgm:prSet presAssocID="{575F3B30-842F-445A-ABFC-A35E1CFFA6E8}" presName="connectorText" presStyleLbl="sibTrans2D1" presStyleIdx="0" presStyleCnt="6"/>
      <dgm:spPr/>
      <dgm:t>
        <a:bodyPr/>
        <a:lstStyle/>
        <a:p>
          <a:endParaRPr lang="it-IT"/>
        </a:p>
      </dgm:t>
    </dgm:pt>
    <dgm:pt modelId="{AC8929D7-EC5B-422C-A932-CEF2D690F095}" type="pres">
      <dgm:prSet presAssocID="{6305FD12-D8FC-405B-8312-C13FF26EDE77}" presName="node" presStyleLbl="node1" presStyleIdx="1" presStyleCnt="6">
        <dgm:presLayoutVars>
          <dgm:bulletEnabled val="1"/>
        </dgm:presLayoutVars>
      </dgm:prSet>
      <dgm:spPr/>
      <dgm:t>
        <a:bodyPr/>
        <a:lstStyle/>
        <a:p>
          <a:endParaRPr lang="it-IT"/>
        </a:p>
      </dgm:t>
    </dgm:pt>
    <dgm:pt modelId="{F85A2577-0FF2-4436-BE2E-B8D603B302A4}" type="pres">
      <dgm:prSet presAssocID="{E89E3319-72F5-40EC-946F-D61CF5306B1B}" presName="sibTrans" presStyleLbl="sibTrans2D1" presStyleIdx="1" presStyleCnt="6"/>
      <dgm:spPr/>
      <dgm:t>
        <a:bodyPr/>
        <a:lstStyle/>
        <a:p>
          <a:endParaRPr lang="it-IT"/>
        </a:p>
      </dgm:t>
    </dgm:pt>
    <dgm:pt modelId="{96B181F5-5426-4165-93B4-926839A37CE6}" type="pres">
      <dgm:prSet presAssocID="{E89E3319-72F5-40EC-946F-D61CF5306B1B}" presName="connectorText" presStyleLbl="sibTrans2D1" presStyleIdx="1" presStyleCnt="6"/>
      <dgm:spPr/>
      <dgm:t>
        <a:bodyPr/>
        <a:lstStyle/>
        <a:p>
          <a:endParaRPr lang="it-IT"/>
        </a:p>
      </dgm:t>
    </dgm:pt>
    <dgm:pt modelId="{0073BAAE-587D-4864-A883-8189DEEAD886}" type="pres">
      <dgm:prSet presAssocID="{BBBDB460-41BC-4592-BF54-C175CD4E8125}" presName="node" presStyleLbl="node1" presStyleIdx="2" presStyleCnt="6">
        <dgm:presLayoutVars>
          <dgm:bulletEnabled val="1"/>
        </dgm:presLayoutVars>
      </dgm:prSet>
      <dgm:spPr/>
      <dgm:t>
        <a:bodyPr/>
        <a:lstStyle/>
        <a:p>
          <a:endParaRPr lang="it-IT"/>
        </a:p>
      </dgm:t>
    </dgm:pt>
    <dgm:pt modelId="{3152F002-2B62-4B77-8532-DAA96EB28A82}" type="pres">
      <dgm:prSet presAssocID="{8FED3625-E954-46DB-A7A6-020FA3324A5E}" presName="sibTrans" presStyleLbl="sibTrans2D1" presStyleIdx="2" presStyleCnt="6"/>
      <dgm:spPr/>
      <dgm:t>
        <a:bodyPr/>
        <a:lstStyle/>
        <a:p>
          <a:endParaRPr lang="it-IT"/>
        </a:p>
      </dgm:t>
    </dgm:pt>
    <dgm:pt modelId="{800CE2A3-B600-4BCB-8AEF-69A80392BB27}" type="pres">
      <dgm:prSet presAssocID="{8FED3625-E954-46DB-A7A6-020FA3324A5E}" presName="connectorText" presStyleLbl="sibTrans2D1" presStyleIdx="2" presStyleCnt="6"/>
      <dgm:spPr/>
      <dgm:t>
        <a:bodyPr/>
        <a:lstStyle/>
        <a:p>
          <a:endParaRPr lang="it-IT"/>
        </a:p>
      </dgm:t>
    </dgm:pt>
    <dgm:pt modelId="{57F9C241-BA8B-4F1E-AE8F-EFC7A4414C0A}" type="pres">
      <dgm:prSet presAssocID="{C30B2BED-5433-4FB0-A0AB-BF3EE20883A8}" presName="node" presStyleLbl="node1" presStyleIdx="3" presStyleCnt="6">
        <dgm:presLayoutVars>
          <dgm:bulletEnabled val="1"/>
        </dgm:presLayoutVars>
      </dgm:prSet>
      <dgm:spPr/>
      <dgm:t>
        <a:bodyPr/>
        <a:lstStyle/>
        <a:p>
          <a:endParaRPr lang="it-IT"/>
        </a:p>
      </dgm:t>
    </dgm:pt>
    <dgm:pt modelId="{E2886AE0-0781-40D3-8EFF-B5A620EACB4C}" type="pres">
      <dgm:prSet presAssocID="{FA8A928F-7FB7-4A06-9EAD-33CAAD2A4C95}" presName="sibTrans" presStyleLbl="sibTrans2D1" presStyleIdx="3" presStyleCnt="6"/>
      <dgm:spPr/>
      <dgm:t>
        <a:bodyPr/>
        <a:lstStyle/>
        <a:p>
          <a:endParaRPr lang="it-IT"/>
        </a:p>
      </dgm:t>
    </dgm:pt>
    <dgm:pt modelId="{8001D68F-D3B2-407A-B0A8-DF78DB175BEA}" type="pres">
      <dgm:prSet presAssocID="{FA8A928F-7FB7-4A06-9EAD-33CAAD2A4C95}" presName="connectorText" presStyleLbl="sibTrans2D1" presStyleIdx="3" presStyleCnt="6"/>
      <dgm:spPr/>
      <dgm:t>
        <a:bodyPr/>
        <a:lstStyle/>
        <a:p>
          <a:endParaRPr lang="it-IT"/>
        </a:p>
      </dgm:t>
    </dgm:pt>
    <dgm:pt modelId="{0E6E0AC6-9745-464D-8920-F6C49BA0A7AA}" type="pres">
      <dgm:prSet presAssocID="{6A1DE66F-AAC0-40FF-A710-E1A0045B195E}" presName="node" presStyleLbl="node1" presStyleIdx="4" presStyleCnt="6">
        <dgm:presLayoutVars>
          <dgm:bulletEnabled val="1"/>
        </dgm:presLayoutVars>
      </dgm:prSet>
      <dgm:spPr/>
      <dgm:t>
        <a:bodyPr/>
        <a:lstStyle/>
        <a:p>
          <a:endParaRPr lang="it-IT"/>
        </a:p>
      </dgm:t>
    </dgm:pt>
    <dgm:pt modelId="{DDBF663D-F32E-44AF-A6CD-2755D4964455}" type="pres">
      <dgm:prSet presAssocID="{7E14D471-4E9D-4AEC-9C95-F81137353D20}" presName="sibTrans" presStyleLbl="sibTrans2D1" presStyleIdx="4" presStyleCnt="6"/>
      <dgm:spPr/>
      <dgm:t>
        <a:bodyPr/>
        <a:lstStyle/>
        <a:p>
          <a:endParaRPr lang="it-IT"/>
        </a:p>
      </dgm:t>
    </dgm:pt>
    <dgm:pt modelId="{DD374C7F-4EA0-485D-B581-D1012412A40D}" type="pres">
      <dgm:prSet presAssocID="{7E14D471-4E9D-4AEC-9C95-F81137353D20}" presName="connectorText" presStyleLbl="sibTrans2D1" presStyleIdx="4" presStyleCnt="6"/>
      <dgm:spPr/>
      <dgm:t>
        <a:bodyPr/>
        <a:lstStyle/>
        <a:p>
          <a:endParaRPr lang="it-IT"/>
        </a:p>
      </dgm:t>
    </dgm:pt>
    <dgm:pt modelId="{1CE3BF51-6213-49E4-B9DC-1CFF72D10F6F}" type="pres">
      <dgm:prSet presAssocID="{395975D6-33A2-48DE-9130-C5457F8FC2B3}" presName="node" presStyleLbl="node1" presStyleIdx="5" presStyleCnt="6">
        <dgm:presLayoutVars>
          <dgm:bulletEnabled val="1"/>
        </dgm:presLayoutVars>
      </dgm:prSet>
      <dgm:spPr/>
      <dgm:t>
        <a:bodyPr/>
        <a:lstStyle/>
        <a:p>
          <a:endParaRPr lang="it-IT"/>
        </a:p>
      </dgm:t>
    </dgm:pt>
    <dgm:pt modelId="{C623F6EA-4407-4F1E-8C37-A431B6EF8860}" type="pres">
      <dgm:prSet presAssocID="{41334D4A-6319-4A65-AE22-4A41BADAF6B5}" presName="sibTrans" presStyleLbl="sibTrans2D1" presStyleIdx="5" presStyleCnt="6"/>
      <dgm:spPr/>
      <dgm:t>
        <a:bodyPr/>
        <a:lstStyle/>
        <a:p>
          <a:endParaRPr lang="it-IT"/>
        </a:p>
      </dgm:t>
    </dgm:pt>
    <dgm:pt modelId="{7BD5E33F-C420-4C70-AE85-493D2F1199F3}" type="pres">
      <dgm:prSet presAssocID="{41334D4A-6319-4A65-AE22-4A41BADAF6B5}" presName="connectorText" presStyleLbl="sibTrans2D1" presStyleIdx="5" presStyleCnt="6"/>
      <dgm:spPr/>
      <dgm:t>
        <a:bodyPr/>
        <a:lstStyle/>
        <a:p>
          <a:endParaRPr lang="it-IT"/>
        </a:p>
      </dgm:t>
    </dgm:pt>
  </dgm:ptLst>
  <dgm:cxnLst>
    <dgm:cxn modelId="{1A38FAE2-5762-447E-A76A-6540346D5793}" type="presOf" srcId="{E89E3319-72F5-40EC-946F-D61CF5306B1B}" destId="{96B181F5-5426-4165-93B4-926839A37CE6}" srcOrd="1" destOrd="0" presId="urn:microsoft.com/office/officeart/2005/8/layout/cycle2"/>
    <dgm:cxn modelId="{C0AC50EC-6825-4A12-95AA-D35030C9D0E4}" type="presOf" srcId="{575F3B30-842F-445A-ABFC-A35E1CFFA6E8}" destId="{01E3AF8B-379F-4545-8380-1270A73C01B3}" srcOrd="0" destOrd="0" presId="urn:microsoft.com/office/officeart/2005/8/layout/cycle2"/>
    <dgm:cxn modelId="{0F506ABE-FD71-4FD9-84AC-BEF4072B3AA8}" srcId="{876ECC74-5E58-4133-9490-6D4D201D1458}" destId="{6305FD12-D8FC-405B-8312-C13FF26EDE77}" srcOrd="1" destOrd="0" parTransId="{B3F22502-A8C8-4B1F-B092-8026D871D5D9}" sibTransId="{E89E3319-72F5-40EC-946F-D61CF5306B1B}"/>
    <dgm:cxn modelId="{5C84ED81-00CB-405F-8B16-C34B5AA2D85E}" type="presOf" srcId="{876ECC74-5E58-4133-9490-6D4D201D1458}" destId="{6778CE47-A941-4CD1-B6C3-95029ECCA20A}" srcOrd="0" destOrd="0" presId="urn:microsoft.com/office/officeart/2005/8/layout/cycle2"/>
    <dgm:cxn modelId="{83FBBE56-AFAC-4F12-A1D7-407A3C3FF921}" type="presOf" srcId="{FA8A928F-7FB7-4A06-9EAD-33CAAD2A4C95}" destId="{E2886AE0-0781-40D3-8EFF-B5A620EACB4C}" srcOrd="0" destOrd="0" presId="urn:microsoft.com/office/officeart/2005/8/layout/cycle2"/>
    <dgm:cxn modelId="{33220DB0-F133-44BB-B842-DC9B79415DCE}" type="presOf" srcId="{7E14D471-4E9D-4AEC-9C95-F81137353D20}" destId="{DDBF663D-F32E-44AF-A6CD-2755D4964455}" srcOrd="0" destOrd="0" presId="urn:microsoft.com/office/officeart/2005/8/layout/cycle2"/>
    <dgm:cxn modelId="{8F573257-4B9D-4037-9600-886DB8622ED7}" srcId="{876ECC74-5E58-4133-9490-6D4D201D1458}" destId="{6A1DE66F-AAC0-40FF-A710-E1A0045B195E}" srcOrd="4" destOrd="0" parTransId="{4F7B6C32-D65C-448D-B958-8F9492CA707B}" sibTransId="{7E14D471-4E9D-4AEC-9C95-F81137353D20}"/>
    <dgm:cxn modelId="{9A31145F-4FF1-47CE-9B51-46101258C986}" type="presOf" srcId="{4AC760DA-906B-458B-9281-19D9CB185B77}" destId="{79714E30-3426-42BB-B1FB-BDE1B7841BF5}" srcOrd="0" destOrd="0" presId="urn:microsoft.com/office/officeart/2005/8/layout/cycle2"/>
    <dgm:cxn modelId="{21A755D0-6AC7-4058-A1B4-D7B59A2328AB}" type="presOf" srcId="{FA8A928F-7FB7-4A06-9EAD-33CAAD2A4C95}" destId="{8001D68F-D3B2-407A-B0A8-DF78DB175BEA}" srcOrd="1" destOrd="0" presId="urn:microsoft.com/office/officeart/2005/8/layout/cycle2"/>
    <dgm:cxn modelId="{316256E4-C53B-4F9E-8199-8ED8EA191574}" type="presOf" srcId="{395975D6-33A2-48DE-9130-C5457F8FC2B3}" destId="{1CE3BF51-6213-49E4-B9DC-1CFF72D10F6F}" srcOrd="0" destOrd="0" presId="urn:microsoft.com/office/officeart/2005/8/layout/cycle2"/>
    <dgm:cxn modelId="{845A864B-4EC5-4ACB-B7EF-5EEB9E748047}" type="presOf" srcId="{6305FD12-D8FC-405B-8312-C13FF26EDE77}" destId="{AC8929D7-EC5B-422C-A932-CEF2D690F095}" srcOrd="0" destOrd="0" presId="urn:microsoft.com/office/officeart/2005/8/layout/cycle2"/>
    <dgm:cxn modelId="{8FD4242A-C883-49BB-B2E2-55D448C59A06}" type="presOf" srcId="{575F3B30-842F-445A-ABFC-A35E1CFFA6E8}" destId="{3CE7357E-33E1-4AB3-B5E9-433AEF1DC24E}" srcOrd="1" destOrd="0" presId="urn:microsoft.com/office/officeart/2005/8/layout/cycle2"/>
    <dgm:cxn modelId="{546A9409-F6B6-4EB5-BAB5-28AD2AD3C8A2}" srcId="{876ECC74-5E58-4133-9490-6D4D201D1458}" destId="{C30B2BED-5433-4FB0-A0AB-BF3EE20883A8}" srcOrd="3" destOrd="0" parTransId="{AC066BCA-D76F-4545-9544-2858FFB6A2B3}" sibTransId="{FA8A928F-7FB7-4A06-9EAD-33CAAD2A4C95}"/>
    <dgm:cxn modelId="{96C89752-3551-430C-A5FB-20A0C5AEFE1A}" type="presOf" srcId="{C30B2BED-5433-4FB0-A0AB-BF3EE20883A8}" destId="{57F9C241-BA8B-4F1E-AE8F-EFC7A4414C0A}" srcOrd="0" destOrd="0" presId="urn:microsoft.com/office/officeart/2005/8/layout/cycle2"/>
    <dgm:cxn modelId="{BE9D9286-A7DB-499F-9879-B36E6FD2D707}" type="presOf" srcId="{7E14D471-4E9D-4AEC-9C95-F81137353D20}" destId="{DD374C7F-4EA0-485D-B581-D1012412A40D}" srcOrd="1" destOrd="0" presId="urn:microsoft.com/office/officeart/2005/8/layout/cycle2"/>
    <dgm:cxn modelId="{CF8290A1-C089-41D5-85AB-BD83E22FAF84}" type="presOf" srcId="{BBBDB460-41BC-4592-BF54-C175CD4E8125}" destId="{0073BAAE-587D-4864-A883-8189DEEAD886}" srcOrd="0" destOrd="0" presId="urn:microsoft.com/office/officeart/2005/8/layout/cycle2"/>
    <dgm:cxn modelId="{FEB5D529-4441-4B51-A14B-78A5A9B880C0}" type="presOf" srcId="{6A1DE66F-AAC0-40FF-A710-E1A0045B195E}" destId="{0E6E0AC6-9745-464D-8920-F6C49BA0A7AA}" srcOrd="0" destOrd="0" presId="urn:microsoft.com/office/officeart/2005/8/layout/cycle2"/>
    <dgm:cxn modelId="{7969C03A-5524-4D82-9B60-D5C7B5C2DBEE}" srcId="{876ECC74-5E58-4133-9490-6D4D201D1458}" destId="{395975D6-33A2-48DE-9130-C5457F8FC2B3}" srcOrd="5" destOrd="0" parTransId="{818F526E-487E-4E69-8A25-3A5C90509390}" sibTransId="{41334D4A-6319-4A65-AE22-4A41BADAF6B5}"/>
    <dgm:cxn modelId="{2A16846F-86D7-48F4-8584-E8371B1B0087}" type="presOf" srcId="{8FED3625-E954-46DB-A7A6-020FA3324A5E}" destId="{3152F002-2B62-4B77-8532-DAA96EB28A82}" srcOrd="0" destOrd="0" presId="urn:microsoft.com/office/officeart/2005/8/layout/cycle2"/>
    <dgm:cxn modelId="{3E43DD8D-28F4-452C-82C2-D7074746423F}" type="presOf" srcId="{E89E3319-72F5-40EC-946F-D61CF5306B1B}" destId="{F85A2577-0FF2-4436-BE2E-B8D603B302A4}" srcOrd="0" destOrd="0" presId="urn:microsoft.com/office/officeart/2005/8/layout/cycle2"/>
    <dgm:cxn modelId="{5C3D19BB-2B70-4E88-94E3-919738F33BA7}" type="presOf" srcId="{8FED3625-E954-46DB-A7A6-020FA3324A5E}" destId="{800CE2A3-B600-4BCB-8AEF-69A80392BB27}" srcOrd="1" destOrd="0" presId="urn:microsoft.com/office/officeart/2005/8/layout/cycle2"/>
    <dgm:cxn modelId="{E3F2F11E-AA15-464B-8C83-381B2EB0A693}" type="presOf" srcId="{41334D4A-6319-4A65-AE22-4A41BADAF6B5}" destId="{C623F6EA-4407-4F1E-8C37-A431B6EF8860}" srcOrd="0" destOrd="0" presId="urn:microsoft.com/office/officeart/2005/8/layout/cycle2"/>
    <dgm:cxn modelId="{3A8C8B83-3871-4423-B5D1-ACA98DB41918}" type="presOf" srcId="{41334D4A-6319-4A65-AE22-4A41BADAF6B5}" destId="{7BD5E33F-C420-4C70-AE85-493D2F1199F3}" srcOrd="1" destOrd="0" presId="urn:microsoft.com/office/officeart/2005/8/layout/cycle2"/>
    <dgm:cxn modelId="{59780D52-0B92-4C4D-99FE-26F872E992DF}" srcId="{876ECC74-5E58-4133-9490-6D4D201D1458}" destId="{BBBDB460-41BC-4592-BF54-C175CD4E8125}" srcOrd="2" destOrd="0" parTransId="{2282E66A-5D18-4C98-8423-C016125913B5}" sibTransId="{8FED3625-E954-46DB-A7A6-020FA3324A5E}"/>
    <dgm:cxn modelId="{424283B4-251E-4D78-BC4C-61138CADFBFC}" srcId="{876ECC74-5E58-4133-9490-6D4D201D1458}" destId="{4AC760DA-906B-458B-9281-19D9CB185B77}" srcOrd="0" destOrd="0" parTransId="{DC97EAC5-C12A-4994-86F0-D3CA198F0DF0}" sibTransId="{575F3B30-842F-445A-ABFC-A35E1CFFA6E8}"/>
    <dgm:cxn modelId="{D7E918FB-E79B-4AE2-90E5-1811A8ED3335}" type="presParOf" srcId="{6778CE47-A941-4CD1-B6C3-95029ECCA20A}" destId="{79714E30-3426-42BB-B1FB-BDE1B7841BF5}" srcOrd="0" destOrd="0" presId="urn:microsoft.com/office/officeart/2005/8/layout/cycle2"/>
    <dgm:cxn modelId="{51A12980-6367-4F34-BFDB-0631FAE624E5}" type="presParOf" srcId="{6778CE47-A941-4CD1-B6C3-95029ECCA20A}" destId="{01E3AF8B-379F-4545-8380-1270A73C01B3}" srcOrd="1" destOrd="0" presId="urn:microsoft.com/office/officeart/2005/8/layout/cycle2"/>
    <dgm:cxn modelId="{6C2B64EC-B2A5-4CFC-9D72-5175E611245E}" type="presParOf" srcId="{01E3AF8B-379F-4545-8380-1270A73C01B3}" destId="{3CE7357E-33E1-4AB3-B5E9-433AEF1DC24E}" srcOrd="0" destOrd="0" presId="urn:microsoft.com/office/officeart/2005/8/layout/cycle2"/>
    <dgm:cxn modelId="{2780A24A-27D5-435E-AE77-F8D8A309A17A}" type="presParOf" srcId="{6778CE47-A941-4CD1-B6C3-95029ECCA20A}" destId="{AC8929D7-EC5B-422C-A932-CEF2D690F095}" srcOrd="2" destOrd="0" presId="urn:microsoft.com/office/officeart/2005/8/layout/cycle2"/>
    <dgm:cxn modelId="{34744460-14B9-42C7-A9CF-32B47596C0D5}" type="presParOf" srcId="{6778CE47-A941-4CD1-B6C3-95029ECCA20A}" destId="{F85A2577-0FF2-4436-BE2E-B8D603B302A4}" srcOrd="3" destOrd="0" presId="urn:microsoft.com/office/officeart/2005/8/layout/cycle2"/>
    <dgm:cxn modelId="{B0BE7CCC-CC90-476C-8ED5-713D47198932}" type="presParOf" srcId="{F85A2577-0FF2-4436-BE2E-B8D603B302A4}" destId="{96B181F5-5426-4165-93B4-926839A37CE6}" srcOrd="0" destOrd="0" presId="urn:microsoft.com/office/officeart/2005/8/layout/cycle2"/>
    <dgm:cxn modelId="{C775921F-80A7-44A2-9A23-17EC0E88EEE4}" type="presParOf" srcId="{6778CE47-A941-4CD1-B6C3-95029ECCA20A}" destId="{0073BAAE-587D-4864-A883-8189DEEAD886}" srcOrd="4" destOrd="0" presId="urn:microsoft.com/office/officeart/2005/8/layout/cycle2"/>
    <dgm:cxn modelId="{BC32B97A-15BB-47D1-AC67-B961C6C0C19F}" type="presParOf" srcId="{6778CE47-A941-4CD1-B6C3-95029ECCA20A}" destId="{3152F002-2B62-4B77-8532-DAA96EB28A82}" srcOrd="5" destOrd="0" presId="urn:microsoft.com/office/officeart/2005/8/layout/cycle2"/>
    <dgm:cxn modelId="{BA43BC73-9AED-4DBF-9CA5-777D6EACE976}" type="presParOf" srcId="{3152F002-2B62-4B77-8532-DAA96EB28A82}" destId="{800CE2A3-B600-4BCB-8AEF-69A80392BB27}" srcOrd="0" destOrd="0" presId="urn:microsoft.com/office/officeart/2005/8/layout/cycle2"/>
    <dgm:cxn modelId="{C4CEF63A-8ACF-42D5-944E-BA41ED2ABE69}" type="presParOf" srcId="{6778CE47-A941-4CD1-B6C3-95029ECCA20A}" destId="{57F9C241-BA8B-4F1E-AE8F-EFC7A4414C0A}" srcOrd="6" destOrd="0" presId="urn:microsoft.com/office/officeart/2005/8/layout/cycle2"/>
    <dgm:cxn modelId="{0C1CEB37-9C87-4377-B312-C69884889079}" type="presParOf" srcId="{6778CE47-A941-4CD1-B6C3-95029ECCA20A}" destId="{E2886AE0-0781-40D3-8EFF-B5A620EACB4C}" srcOrd="7" destOrd="0" presId="urn:microsoft.com/office/officeart/2005/8/layout/cycle2"/>
    <dgm:cxn modelId="{9E5C1291-56C6-457D-9BB0-B6F4D6572B01}" type="presParOf" srcId="{E2886AE0-0781-40D3-8EFF-B5A620EACB4C}" destId="{8001D68F-D3B2-407A-B0A8-DF78DB175BEA}" srcOrd="0" destOrd="0" presId="urn:microsoft.com/office/officeart/2005/8/layout/cycle2"/>
    <dgm:cxn modelId="{ACD75971-36D1-46C1-8BC5-8351F4A7E44B}" type="presParOf" srcId="{6778CE47-A941-4CD1-B6C3-95029ECCA20A}" destId="{0E6E0AC6-9745-464D-8920-F6C49BA0A7AA}" srcOrd="8" destOrd="0" presId="urn:microsoft.com/office/officeart/2005/8/layout/cycle2"/>
    <dgm:cxn modelId="{54AE4425-E1E2-4851-9F12-E6F5FBED174F}" type="presParOf" srcId="{6778CE47-A941-4CD1-B6C3-95029ECCA20A}" destId="{DDBF663D-F32E-44AF-A6CD-2755D4964455}" srcOrd="9" destOrd="0" presId="urn:microsoft.com/office/officeart/2005/8/layout/cycle2"/>
    <dgm:cxn modelId="{87BEA0CC-FB62-4C89-ADF3-190A1C73BCB3}" type="presParOf" srcId="{DDBF663D-F32E-44AF-A6CD-2755D4964455}" destId="{DD374C7F-4EA0-485D-B581-D1012412A40D}" srcOrd="0" destOrd="0" presId="urn:microsoft.com/office/officeart/2005/8/layout/cycle2"/>
    <dgm:cxn modelId="{4EA0F500-5356-47F8-9713-E89209C430AD}" type="presParOf" srcId="{6778CE47-A941-4CD1-B6C3-95029ECCA20A}" destId="{1CE3BF51-6213-49E4-B9DC-1CFF72D10F6F}" srcOrd="10" destOrd="0" presId="urn:microsoft.com/office/officeart/2005/8/layout/cycle2"/>
    <dgm:cxn modelId="{6A3A9265-72DF-4588-94F4-8F04D58BF38A}" type="presParOf" srcId="{6778CE47-A941-4CD1-B6C3-95029ECCA20A}" destId="{C623F6EA-4407-4F1E-8C37-A431B6EF8860}" srcOrd="11" destOrd="0" presId="urn:microsoft.com/office/officeart/2005/8/layout/cycle2"/>
    <dgm:cxn modelId="{2715452C-05AA-491A-9339-B2478781C4AA}" type="presParOf" srcId="{C623F6EA-4407-4F1E-8C37-A431B6EF8860}" destId="{7BD5E33F-C420-4C70-AE85-493D2F1199F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08DA87-80F3-461D-B2DD-6DF0C0E4B58A}" type="doc">
      <dgm:prSet loTypeId="urn:microsoft.com/office/officeart/2005/8/layout/radial4" loCatId="relationship" qsTypeId="urn:microsoft.com/office/officeart/2005/8/quickstyle/simple1" qsCatId="simple" csTypeId="urn:microsoft.com/office/officeart/2005/8/colors/colorful4" csCatId="colorful" phldr="1"/>
      <dgm:spPr/>
      <dgm:t>
        <a:bodyPr/>
        <a:lstStyle/>
        <a:p>
          <a:endParaRPr lang="it-IT"/>
        </a:p>
      </dgm:t>
    </dgm:pt>
    <dgm:pt modelId="{054A9FA4-D14B-49E0-9D0A-E3D2F89454A8}">
      <dgm:prSet phldrT="[Testo]"/>
      <dgm:spPr/>
      <dgm:t>
        <a:bodyPr/>
        <a:lstStyle/>
        <a:p>
          <a:r>
            <a:rPr lang="it-IT" dirty="0" smtClean="0">
              <a:solidFill>
                <a:srgbClr val="FF0000"/>
              </a:solidFill>
            </a:rPr>
            <a:t>Competenza sociale</a:t>
          </a:r>
          <a:endParaRPr lang="it-IT" dirty="0">
            <a:solidFill>
              <a:srgbClr val="FF0000"/>
            </a:solidFill>
          </a:endParaRPr>
        </a:p>
      </dgm:t>
    </dgm:pt>
    <dgm:pt modelId="{8A9CEA6F-B3C3-416C-9FD5-72C3670F7E7C}" type="parTrans" cxnId="{F5BA1DCA-05F3-46B4-9FA0-D13D783D6F66}">
      <dgm:prSet/>
      <dgm:spPr/>
      <dgm:t>
        <a:bodyPr/>
        <a:lstStyle/>
        <a:p>
          <a:endParaRPr lang="it-IT"/>
        </a:p>
      </dgm:t>
    </dgm:pt>
    <dgm:pt modelId="{C19F2B1F-E7F1-4BDC-B0DF-AC5FE74D0743}" type="sibTrans" cxnId="{F5BA1DCA-05F3-46B4-9FA0-D13D783D6F66}">
      <dgm:prSet/>
      <dgm:spPr/>
      <dgm:t>
        <a:bodyPr/>
        <a:lstStyle/>
        <a:p>
          <a:endParaRPr lang="it-IT"/>
        </a:p>
      </dgm:t>
    </dgm:pt>
    <dgm:pt modelId="{42420238-60B0-4374-AE78-C60DC4A1EB9C}">
      <dgm:prSet phldrT="[Testo]"/>
      <dgm:spPr/>
      <dgm:t>
        <a:bodyPr/>
        <a:lstStyle/>
        <a:p>
          <a:r>
            <a:rPr lang="it-IT" dirty="0" smtClean="0"/>
            <a:t>Abilità sociali (social </a:t>
          </a:r>
          <a:r>
            <a:rPr lang="it-IT" dirty="0" err="1" smtClean="0"/>
            <a:t>skills</a:t>
          </a:r>
          <a:r>
            <a:rPr lang="it-IT" dirty="0" smtClean="0"/>
            <a:t>)</a:t>
          </a:r>
          <a:endParaRPr lang="it-IT" dirty="0"/>
        </a:p>
      </dgm:t>
    </dgm:pt>
    <dgm:pt modelId="{CFCF385F-4CF6-4208-A5B5-ECAFA37D1C79}" type="parTrans" cxnId="{4A0D6AB0-466F-47E7-A8A8-A811DB074248}">
      <dgm:prSet/>
      <dgm:spPr/>
      <dgm:t>
        <a:bodyPr/>
        <a:lstStyle/>
        <a:p>
          <a:endParaRPr lang="it-IT"/>
        </a:p>
      </dgm:t>
    </dgm:pt>
    <dgm:pt modelId="{B1A50691-F11E-43BB-9248-004A063F21DF}" type="sibTrans" cxnId="{4A0D6AB0-466F-47E7-A8A8-A811DB074248}">
      <dgm:prSet/>
      <dgm:spPr/>
      <dgm:t>
        <a:bodyPr/>
        <a:lstStyle/>
        <a:p>
          <a:endParaRPr lang="it-IT"/>
        </a:p>
      </dgm:t>
    </dgm:pt>
    <dgm:pt modelId="{2F599537-A66E-47DF-84E9-B2244646562A}">
      <dgm:prSet phldrT="[Testo]"/>
      <dgm:spPr/>
      <dgm:t>
        <a:bodyPr/>
        <a:lstStyle/>
        <a:p>
          <a:r>
            <a:rPr lang="it-IT" dirty="0" smtClean="0"/>
            <a:t>Competenza emotiva</a:t>
          </a:r>
          <a:endParaRPr lang="it-IT" dirty="0"/>
        </a:p>
      </dgm:t>
    </dgm:pt>
    <dgm:pt modelId="{CD1A2223-0B4B-48CD-8450-A3478AF825E3}" type="parTrans" cxnId="{C84A4569-B8E9-4E3F-8CAB-E7DF5A8D6748}">
      <dgm:prSet/>
      <dgm:spPr/>
      <dgm:t>
        <a:bodyPr/>
        <a:lstStyle/>
        <a:p>
          <a:endParaRPr lang="it-IT"/>
        </a:p>
      </dgm:t>
    </dgm:pt>
    <dgm:pt modelId="{EB55E920-7C76-4646-B4E9-D9129C3D4806}" type="sibTrans" cxnId="{C84A4569-B8E9-4E3F-8CAB-E7DF5A8D6748}">
      <dgm:prSet/>
      <dgm:spPr/>
      <dgm:t>
        <a:bodyPr/>
        <a:lstStyle/>
        <a:p>
          <a:endParaRPr lang="it-IT"/>
        </a:p>
      </dgm:t>
    </dgm:pt>
    <dgm:pt modelId="{0D919E93-25BD-401A-A061-C061A1CB953F}">
      <dgm:prSet phldrT="[Testo]"/>
      <dgm:spPr/>
      <dgm:t>
        <a:bodyPr/>
        <a:lstStyle/>
        <a:p>
          <a:r>
            <a:rPr lang="it-IT" dirty="0" smtClean="0"/>
            <a:t>Competenza metacognitiva</a:t>
          </a:r>
          <a:endParaRPr lang="it-IT" dirty="0"/>
        </a:p>
      </dgm:t>
    </dgm:pt>
    <dgm:pt modelId="{0F910AF0-5DC1-46BB-A809-C6E782256BBF}" type="parTrans" cxnId="{9B3C9EF5-7679-46D1-9613-4EBB981BE30D}">
      <dgm:prSet/>
      <dgm:spPr/>
      <dgm:t>
        <a:bodyPr/>
        <a:lstStyle/>
        <a:p>
          <a:endParaRPr lang="it-IT"/>
        </a:p>
      </dgm:t>
    </dgm:pt>
    <dgm:pt modelId="{6420931C-C9EF-4A23-9AED-B6AAC5199BDA}" type="sibTrans" cxnId="{9B3C9EF5-7679-46D1-9613-4EBB981BE30D}">
      <dgm:prSet/>
      <dgm:spPr/>
      <dgm:t>
        <a:bodyPr/>
        <a:lstStyle/>
        <a:p>
          <a:endParaRPr lang="it-IT"/>
        </a:p>
      </dgm:t>
    </dgm:pt>
    <dgm:pt modelId="{AA5D83EC-FAC4-450E-AF23-15CB550D5973}" type="pres">
      <dgm:prSet presAssocID="{E408DA87-80F3-461D-B2DD-6DF0C0E4B58A}" presName="cycle" presStyleCnt="0">
        <dgm:presLayoutVars>
          <dgm:chMax val="1"/>
          <dgm:dir/>
          <dgm:animLvl val="ctr"/>
          <dgm:resizeHandles val="exact"/>
        </dgm:presLayoutVars>
      </dgm:prSet>
      <dgm:spPr/>
      <dgm:t>
        <a:bodyPr/>
        <a:lstStyle/>
        <a:p>
          <a:endParaRPr lang="it-IT"/>
        </a:p>
      </dgm:t>
    </dgm:pt>
    <dgm:pt modelId="{3A11A9A8-3D90-4045-865A-6A0FB20E49DC}" type="pres">
      <dgm:prSet presAssocID="{054A9FA4-D14B-49E0-9D0A-E3D2F89454A8}" presName="centerShape" presStyleLbl="node0" presStyleIdx="0" presStyleCnt="1"/>
      <dgm:spPr/>
      <dgm:t>
        <a:bodyPr/>
        <a:lstStyle/>
        <a:p>
          <a:endParaRPr lang="it-IT"/>
        </a:p>
      </dgm:t>
    </dgm:pt>
    <dgm:pt modelId="{8DB4C577-DEBC-4119-B36B-783DEFB5C590}" type="pres">
      <dgm:prSet presAssocID="{CFCF385F-4CF6-4208-A5B5-ECAFA37D1C79}" presName="parTrans" presStyleLbl="bgSibTrans2D1" presStyleIdx="0" presStyleCnt="3"/>
      <dgm:spPr/>
      <dgm:t>
        <a:bodyPr/>
        <a:lstStyle/>
        <a:p>
          <a:endParaRPr lang="it-IT"/>
        </a:p>
      </dgm:t>
    </dgm:pt>
    <dgm:pt modelId="{8742B137-A60E-4FEC-9562-D9950931A636}" type="pres">
      <dgm:prSet presAssocID="{42420238-60B0-4374-AE78-C60DC4A1EB9C}" presName="node" presStyleLbl="node1" presStyleIdx="0" presStyleCnt="3">
        <dgm:presLayoutVars>
          <dgm:bulletEnabled val="1"/>
        </dgm:presLayoutVars>
      </dgm:prSet>
      <dgm:spPr/>
      <dgm:t>
        <a:bodyPr/>
        <a:lstStyle/>
        <a:p>
          <a:endParaRPr lang="it-IT"/>
        </a:p>
      </dgm:t>
    </dgm:pt>
    <dgm:pt modelId="{8EC488C6-600B-4304-818A-92EBB23438CE}" type="pres">
      <dgm:prSet presAssocID="{CD1A2223-0B4B-48CD-8450-A3478AF825E3}" presName="parTrans" presStyleLbl="bgSibTrans2D1" presStyleIdx="1" presStyleCnt="3"/>
      <dgm:spPr/>
      <dgm:t>
        <a:bodyPr/>
        <a:lstStyle/>
        <a:p>
          <a:endParaRPr lang="it-IT"/>
        </a:p>
      </dgm:t>
    </dgm:pt>
    <dgm:pt modelId="{639EA8A3-90D9-452A-802C-F4224252743E}" type="pres">
      <dgm:prSet presAssocID="{2F599537-A66E-47DF-84E9-B2244646562A}" presName="node" presStyleLbl="node1" presStyleIdx="1" presStyleCnt="3">
        <dgm:presLayoutVars>
          <dgm:bulletEnabled val="1"/>
        </dgm:presLayoutVars>
      </dgm:prSet>
      <dgm:spPr/>
      <dgm:t>
        <a:bodyPr/>
        <a:lstStyle/>
        <a:p>
          <a:endParaRPr lang="it-IT"/>
        </a:p>
      </dgm:t>
    </dgm:pt>
    <dgm:pt modelId="{503C03C3-024F-40DF-BA95-1B60B36AAEFD}" type="pres">
      <dgm:prSet presAssocID="{0F910AF0-5DC1-46BB-A809-C6E782256BBF}" presName="parTrans" presStyleLbl="bgSibTrans2D1" presStyleIdx="2" presStyleCnt="3"/>
      <dgm:spPr/>
      <dgm:t>
        <a:bodyPr/>
        <a:lstStyle/>
        <a:p>
          <a:endParaRPr lang="it-IT"/>
        </a:p>
      </dgm:t>
    </dgm:pt>
    <dgm:pt modelId="{D7DA9BAF-10C4-4B6F-B7A6-4A81843308D0}" type="pres">
      <dgm:prSet presAssocID="{0D919E93-25BD-401A-A061-C061A1CB953F}" presName="node" presStyleLbl="node1" presStyleIdx="2" presStyleCnt="3">
        <dgm:presLayoutVars>
          <dgm:bulletEnabled val="1"/>
        </dgm:presLayoutVars>
      </dgm:prSet>
      <dgm:spPr/>
      <dgm:t>
        <a:bodyPr/>
        <a:lstStyle/>
        <a:p>
          <a:endParaRPr lang="it-IT"/>
        </a:p>
      </dgm:t>
    </dgm:pt>
  </dgm:ptLst>
  <dgm:cxnLst>
    <dgm:cxn modelId="{4A0D6AB0-466F-47E7-A8A8-A811DB074248}" srcId="{054A9FA4-D14B-49E0-9D0A-E3D2F89454A8}" destId="{42420238-60B0-4374-AE78-C60DC4A1EB9C}" srcOrd="0" destOrd="0" parTransId="{CFCF385F-4CF6-4208-A5B5-ECAFA37D1C79}" sibTransId="{B1A50691-F11E-43BB-9248-004A063F21DF}"/>
    <dgm:cxn modelId="{E7DDA653-EF4D-475F-B0D6-6D6CAC13F369}" type="presOf" srcId="{E408DA87-80F3-461D-B2DD-6DF0C0E4B58A}" destId="{AA5D83EC-FAC4-450E-AF23-15CB550D5973}" srcOrd="0" destOrd="0" presId="urn:microsoft.com/office/officeart/2005/8/layout/radial4"/>
    <dgm:cxn modelId="{9A49CE2B-F5B4-4B87-9148-825A99276488}" type="presOf" srcId="{2F599537-A66E-47DF-84E9-B2244646562A}" destId="{639EA8A3-90D9-452A-802C-F4224252743E}" srcOrd="0" destOrd="0" presId="urn:microsoft.com/office/officeart/2005/8/layout/radial4"/>
    <dgm:cxn modelId="{FDC23F43-1C9A-4883-B8B0-08A8409F1E20}" type="presOf" srcId="{0F910AF0-5DC1-46BB-A809-C6E782256BBF}" destId="{503C03C3-024F-40DF-BA95-1B60B36AAEFD}" srcOrd="0" destOrd="0" presId="urn:microsoft.com/office/officeart/2005/8/layout/radial4"/>
    <dgm:cxn modelId="{F5BA1DCA-05F3-46B4-9FA0-D13D783D6F66}" srcId="{E408DA87-80F3-461D-B2DD-6DF0C0E4B58A}" destId="{054A9FA4-D14B-49E0-9D0A-E3D2F89454A8}" srcOrd="0" destOrd="0" parTransId="{8A9CEA6F-B3C3-416C-9FD5-72C3670F7E7C}" sibTransId="{C19F2B1F-E7F1-4BDC-B0DF-AC5FE74D0743}"/>
    <dgm:cxn modelId="{0F9C182F-223D-4B73-9572-F18AE1E1CB5B}" type="presOf" srcId="{CFCF385F-4CF6-4208-A5B5-ECAFA37D1C79}" destId="{8DB4C577-DEBC-4119-B36B-783DEFB5C590}" srcOrd="0" destOrd="0" presId="urn:microsoft.com/office/officeart/2005/8/layout/radial4"/>
    <dgm:cxn modelId="{C84A4569-B8E9-4E3F-8CAB-E7DF5A8D6748}" srcId="{054A9FA4-D14B-49E0-9D0A-E3D2F89454A8}" destId="{2F599537-A66E-47DF-84E9-B2244646562A}" srcOrd="1" destOrd="0" parTransId="{CD1A2223-0B4B-48CD-8450-A3478AF825E3}" sibTransId="{EB55E920-7C76-4646-B4E9-D9129C3D4806}"/>
    <dgm:cxn modelId="{935EED77-AC62-4E51-93D0-C4B1A596F34F}" type="presOf" srcId="{CD1A2223-0B4B-48CD-8450-A3478AF825E3}" destId="{8EC488C6-600B-4304-818A-92EBB23438CE}" srcOrd="0" destOrd="0" presId="urn:microsoft.com/office/officeart/2005/8/layout/radial4"/>
    <dgm:cxn modelId="{EC42A118-F511-4580-B25B-FE4816237576}" type="presOf" srcId="{0D919E93-25BD-401A-A061-C061A1CB953F}" destId="{D7DA9BAF-10C4-4B6F-B7A6-4A81843308D0}" srcOrd="0" destOrd="0" presId="urn:microsoft.com/office/officeart/2005/8/layout/radial4"/>
    <dgm:cxn modelId="{9B3C9EF5-7679-46D1-9613-4EBB981BE30D}" srcId="{054A9FA4-D14B-49E0-9D0A-E3D2F89454A8}" destId="{0D919E93-25BD-401A-A061-C061A1CB953F}" srcOrd="2" destOrd="0" parTransId="{0F910AF0-5DC1-46BB-A809-C6E782256BBF}" sibTransId="{6420931C-C9EF-4A23-9AED-B6AAC5199BDA}"/>
    <dgm:cxn modelId="{CCECDA61-69A5-47B9-A9B2-DC8F320CAF7B}" type="presOf" srcId="{054A9FA4-D14B-49E0-9D0A-E3D2F89454A8}" destId="{3A11A9A8-3D90-4045-865A-6A0FB20E49DC}" srcOrd="0" destOrd="0" presId="urn:microsoft.com/office/officeart/2005/8/layout/radial4"/>
    <dgm:cxn modelId="{C8A0E9D2-7AD4-4FD7-BBD5-85D9B1E55AC7}" type="presOf" srcId="{42420238-60B0-4374-AE78-C60DC4A1EB9C}" destId="{8742B137-A60E-4FEC-9562-D9950931A636}" srcOrd="0" destOrd="0" presId="urn:microsoft.com/office/officeart/2005/8/layout/radial4"/>
    <dgm:cxn modelId="{B87DA675-3972-424E-B0E3-8A2F2F13BCA6}" type="presParOf" srcId="{AA5D83EC-FAC4-450E-AF23-15CB550D5973}" destId="{3A11A9A8-3D90-4045-865A-6A0FB20E49DC}" srcOrd="0" destOrd="0" presId="urn:microsoft.com/office/officeart/2005/8/layout/radial4"/>
    <dgm:cxn modelId="{CFFFC9A0-97FA-415D-B820-E11ADD812718}" type="presParOf" srcId="{AA5D83EC-FAC4-450E-AF23-15CB550D5973}" destId="{8DB4C577-DEBC-4119-B36B-783DEFB5C590}" srcOrd="1" destOrd="0" presId="urn:microsoft.com/office/officeart/2005/8/layout/radial4"/>
    <dgm:cxn modelId="{92CED795-BAF6-4338-A0A4-EB222647E17F}" type="presParOf" srcId="{AA5D83EC-FAC4-450E-AF23-15CB550D5973}" destId="{8742B137-A60E-4FEC-9562-D9950931A636}" srcOrd="2" destOrd="0" presId="urn:microsoft.com/office/officeart/2005/8/layout/radial4"/>
    <dgm:cxn modelId="{7D7F9156-C382-4649-8465-FAFCE2183259}" type="presParOf" srcId="{AA5D83EC-FAC4-450E-AF23-15CB550D5973}" destId="{8EC488C6-600B-4304-818A-92EBB23438CE}" srcOrd="3" destOrd="0" presId="urn:microsoft.com/office/officeart/2005/8/layout/radial4"/>
    <dgm:cxn modelId="{A6130D11-271E-4448-A6FB-79DD4B5C7CE3}" type="presParOf" srcId="{AA5D83EC-FAC4-450E-AF23-15CB550D5973}" destId="{639EA8A3-90D9-452A-802C-F4224252743E}" srcOrd="4" destOrd="0" presId="urn:microsoft.com/office/officeart/2005/8/layout/radial4"/>
    <dgm:cxn modelId="{FB92E176-ABCF-4784-BE7F-22D52BCD2428}" type="presParOf" srcId="{AA5D83EC-FAC4-450E-AF23-15CB550D5973}" destId="{503C03C3-024F-40DF-BA95-1B60B36AAEFD}" srcOrd="5" destOrd="0" presId="urn:microsoft.com/office/officeart/2005/8/layout/radial4"/>
    <dgm:cxn modelId="{2497B7F7-84D9-47EB-B41F-0A90A757E88C}" type="presParOf" srcId="{AA5D83EC-FAC4-450E-AF23-15CB550D5973}" destId="{D7DA9BAF-10C4-4B6F-B7A6-4A81843308D0}"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8EDE02-F51D-4A8B-A1B4-8E2DB9C0A37F}" type="doc">
      <dgm:prSet loTypeId="urn:microsoft.com/office/officeart/2005/8/layout/hierarchy4" loCatId="relationship" qsTypeId="urn:microsoft.com/office/officeart/2005/8/quickstyle/simple1" qsCatId="simple" csTypeId="urn:microsoft.com/office/officeart/2005/8/colors/colorful4" csCatId="colorful" phldr="1"/>
      <dgm:spPr/>
      <dgm:t>
        <a:bodyPr/>
        <a:lstStyle/>
        <a:p>
          <a:endParaRPr lang="it-IT"/>
        </a:p>
      </dgm:t>
    </dgm:pt>
    <dgm:pt modelId="{19EA0526-AC7C-4972-B9CD-DCC0B56AE42D}">
      <dgm:prSet phldrT="[Testo]"/>
      <dgm:spPr/>
      <dgm:t>
        <a:bodyPr/>
        <a:lstStyle/>
        <a:p>
          <a:r>
            <a:rPr lang="it-IT" dirty="0" smtClean="0"/>
            <a:t>Competenza emotiva</a:t>
          </a:r>
          <a:endParaRPr lang="it-IT" dirty="0"/>
        </a:p>
      </dgm:t>
    </dgm:pt>
    <dgm:pt modelId="{A2FF1398-C5E6-4E7C-B397-AA10A7648A7C}" type="parTrans" cxnId="{A173BC3B-4DD5-4558-89A3-FFC1CD70A6C1}">
      <dgm:prSet/>
      <dgm:spPr/>
      <dgm:t>
        <a:bodyPr/>
        <a:lstStyle/>
        <a:p>
          <a:endParaRPr lang="it-IT"/>
        </a:p>
      </dgm:t>
    </dgm:pt>
    <dgm:pt modelId="{3BB550C0-C253-4FE5-B155-F0CA2A9072ED}" type="sibTrans" cxnId="{A173BC3B-4DD5-4558-89A3-FFC1CD70A6C1}">
      <dgm:prSet/>
      <dgm:spPr/>
      <dgm:t>
        <a:bodyPr/>
        <a:lstStyle/>
        <a:p>
          <a:endParaRPr lang="it-IT"/>
        </a:p>
      </dgm:t>
    </dgm:pt>
    <dgm:pt modelId="{658A5819-96AD-4361-B87C-6630411E3A00}">
      <dgm:prSet phldrT="[Testo]"/>
      <dgm:spPr/>
      <dgm:t>
        <a:bodyPr/>
        <a:lstStyle/>
        <a:p>
          <a:r>
            <a:rPr lang="it-IT" dirty="0" smtClean="0"/>
            <a:t>Capire le emozioni (cosa sono, quali sono e a cosa servono)</a:t>
          </a:r>
          <a:endParaRPr lang="it-IT" dirty="0"/>
        </a:p>
      </dgm:t>
    </dgm:pt>
    <dgm:pt modelId="{622DFD16-4363-4D89-9F3E-B19A06C2B04A}" type="parTrans" cxnId="{48D5EB47-98D0-49A8-96DC-7C1A14E64B15}">
      <dgm:prSet/>
      <dgm:spPr/>
      <dgm:t>
        <a:bodyPr/>
        <a:lstStyle/>
        <a:p>
          <a:endParaRPr lang="it-IT"/>
        </a:p>
      </dgm:t>
    </dgm:pt>
    <dgm:pt modelId="{43DADFF8-157D-4B6F-8C04-05DD30E4D4F6}" type="sibTrans" cxnId="{48D5EB47-98D0-49A8-96DC-7C1A14E64B15}">
      <dgm:prSet/>
      <dgm:spPr/>
      <dgm:t>
        <a:bodyPr/>
        <a:lstStyle/>
        <a:p>
          <a:endParaRPr lang="it-IT"/>
        </a:p>
      </dgm:t>
    </dgm:pt>
    <dgm:pt modelId="{83D6720F-2C16-4A8D-B77D-25D77465A170}">
      <dgm:prSet phldrT="[Testo]"/>
      <dgm:spPr/>
      <dgm:t>
        <a:bodyPr/>
        <a:lstStyle/>
        <a:p>
          <a:r>
            <a:rPr lang="it-IT" dirty="0" smtClean="0"/>
            <a:t>In se stessi</a:t>
          </a:r>
          <a:endParaRPr lang="it-IT" dirty="0"/>
        </a:p>
      </dgm:t>
    </dgm:pt>
    <dgm:pt modelId="{AE3C95BA-6DA1-484A-82A8-17E1E47EA2B0}" type="parTrans" cxnId="{4E154ED1-BB46-4882-9401-AD558D77B0D8}">
      <dgm:prSet/>
      <dgm:spPr/>
      <dgm:t>
        <a:bodyPr/>
        <a:lstStyle/>
        <a:p>
          <a:endParaRPr lang="it-IT"/>
        </a:p>
      </dgm:t>
    </dgm:pt>
    <dgm:pt modelId="{19E32FF9-102F-4335-AEFA-B9C64D8D5287}" type="sibTrans" cxnId="{4E154ED1-BB46-4882-9401-AD558D77B0D8}">
      <dgm:prSet/>
      <dgm:spPr/>
      <dgm:t>
        <a:bodyPr/>
        <a:lstStyle/>
        <a:p>
          <a:endParaRPr lang="it-IT"/>
        </a:p>
      </dgm:t>
    </dgm:pt>
    <dgm:pt modelId="{21518EDB-AE34-4AFE-BD09-66EA0FF08380}">
      <dgm:prSet phldrT="[Testo]"/>
      <dgm:spPr/>
      <dgm:t>
        <a:bodyPr/>
        <a:lstStyle/>
        <a:p>
          <a:r>
            <a:rPr lang="it-IT" dirty="0" smtClean="0"/>
            <a:t>Negli altri</a:t>
          </a:r>
          <a:endParaRPr lang="it-IT" dirty="0"/>
        </a:p>
      </dgm:t>
    </dgm:pt>
    <dgm:pt modelId="{78230B4F-BA6D-4CEE-A67D-0FC40B028ECC}" type="parTrans" cxnId="{C47EE425-3D1C-4A6F-B38F-84F032134A98}">
      <dgm:prSet/>
      <dgm:spPr/>
      <dgm:t>
        <a:bodyPr/>
        <a:lstStyle/>
        <a:p>
          <a:endParaRPr lang="it-IT"/>
        </a:p>
      </dgm:t>
    </dgm:pt>
    <dgm:pt modelId="{22781D2E-747D-4762-95D7-62C0CC412E37}" type="sibTrans" cxnId="{C47EE425-3D1C-4A6F-B38F-84F032134A98}">
      <dgm:prSet/>
      <dgm:spPr/>
      <dgm:t>
        <a:bodyPr/>
        <a:lstStyle/>
        <a:p>
          <a:endParaRPr lang="it-IT"/>
        </a:p>
      </dgm:t>
    </dgm:pt>
    <dgm:pt modelId="{AE032B12-DF50-4A3F-9039-749F77BA6782}">
      <dgm:prSet phldrT="[Testo]"/>
      <dgm:spPr/>
      <dgm:t>
        <a:bodyPr/>
        <a:lstStyle/>
        <a:p>
          <a:r>
            <a:rPr lang="it-IT" dirty="0" smtClean="0"/>
            <a:t>Ridurre la vulnerabilità emotiva</a:t>
          </a:r>
          <a:endParaRPr lang="it-IT" dirty="0"/>
        </a:p>
      </dgm:t>
    </dgm:pt>
    <dgm:pt modelId="{FD2CCC68-E7DB-4C1C-9DC5-805874BAF4EC}" type="parTrans" cxnId="{D775AE3F-CE87-4939-A1E0-6741AB838019}">
      <dgm:prSet/>
      <dgm:spPr/>
      <dgm:t>
        <a:bodyPr/>
        <a:lstStyle/>
        <a:p>
          <a:endParaRPr lang="it-IT"/>
        </a:p>
      </dgm:t>
    </dgm:pt>
    <dgm:pt modelId="{4A48A1DD-0E3A-4C89-BAAD-651BC6C7DF53}" type="sibTrans" cxnId="{D775AE3F-CE87-4939-A1E0-6741AB838019}">
      <dgm:prSet/>
      <dgm:spPr/>
      <dgm:t>
        <a:bodyPr/>
        <a:lstStyle/>
        <a:p>
          <a:endParaRPr lang="it-IT"/>
        </a:p>
      </dgm:t>
    </dgm:pt>
    <dgm:pt modelId="{A1BBE08F-4B8B-4EEC-96F9-3CC9F9E833C7}">
      <dgm:prSet phldrT="[Testo]"/>
      <dgm:spPr/>
      <dgm:t>
        <a:bodyPr/>
        <a:lstStyle/>
        <a:p>
          <a:r>
            <a:rPr lang="it-IT" dirty="0" smtClean="0"/>
            <a:t>Ridurre le emozioni negative </a:t>
          </a:r>
        </a:p>
        <a:p>
          <a:r>
            <a:rPr lang="it-IT" dirty="0" smtClean="0"/>
            <a:t>Potenziare le emozioni positive</a:t>
          </a:r>
          <a:endParaRPr lang="it-IT" dirty="0"/>
        </a:p>
      </dgm:t>
    </dgm:pt>
    <dgm:pt modelId="{01DD3C5D-8401-4492-935B-6740D9D0A122}" type="parTrans" cxnId="{AAB83DA8-43D9-4F18-ACBF-26B026C96231}">
      <dgm:prSet/>
      <dgm:spPr/>
      <dgm:t>
        <a:bodyPr/>
        <a:lstStyle/>
        <a:p>
          <a:endParaRPr lang="it-IT"/>
        </a:p>
      </dgm:t>
    </dgm:pt>
    <dgm:pt modelId="{36E3EB01-64B1-4961-9A57-046C76E46F14}" type="sibTrans" cxnId="{AAB83DA8-43D9-4F18-ACBF-26B026C96231}">
      <dgm:prSet/>
      <dgm:spPr/>
      <dgm:t>
        <a:bodyPr/>
        <a:lstStyle/>
        <a:p>
          <a:endParaRPr lang="it-IT"/>
        </a:p>
      </dgm:t>
    </dgm:pt>
    <dgm:pt modelId="{A3228B28-6A46-4C80-BDA9-0214E61AD194}">
      <dgm:prSet/>
      <dgm:spPr/>
      <dgm:t>
        <a:bodyPr/>
        <a:lstStyle/>
        <a:p>
          <a:r>
            <a:rPr lang="it-IT" dirty="0" smtClean="0"/>
            <a:t>Ridurre la sofferenza emotiva</a:t>
          </a:r>
          <a:endParaRPr lang="it-IT" dirty="0"/>
        </a:p>
      </dgm:t>
    </dgm:pt>
    <dgm:pt modelId="{E895F50A-6DD4-49CC-85A3-AD239F303DB5}" type="parTrans" cxnId="{8A629C4B-552A-4CDF-A220-41EA61285BB1}">
      <dgm:prSet/>
      <dgm:spPr/>
      <dgm:t>
        <a:bodyPr/>
        <a:lstStyle/>
        <a:p>
          <a:endParaRPr lang="it-IT"/>
        </a:p>
      </dgm:t>
    </dgm:pt>
    <dgm:pt modelId="{B5EBE76B-1079-4F23-B60C-7851BDA54CC3}" type="sibTrans" cxnId="{8A629C4B-552A-4CDF-A220-41EA61285BB1}">
      <dgm:prSet/>
      <dgm:spPr/>
      <dgm:t>
        <a:bodyPr/>
        <a:lstStyle/>
        <a:p>
          <a:endParaRPr lang="it-IT"/>
        </a:p>
      </dgm:t>
    </dgm:pt>
    <dgm:pt modelId="{5F0A5E16-55E0-422A-9043-9FE3387EDCA6}">
      <dgm:prSet/>
      <dgm:spPr/>
      <dgm:t>
        <a:bodyPr/>
        <a:lstStyle/>
        <a:p>
          <a:r>
            <a:rPr lang="it-IT" dirty="0" smtClean="0"/>
            <a:t>Liberare le emozioni negative </a:t>
          </a:r>
        </a:p>
        <a:p>
          <a:r>
            <a:rPr lang="it-IT" dirty="0" smtClean="0"/>
            <a:t>Potenziare le esperienze </a:t>
          </a:r>
          <a:r>
            <a:rPr lang="it-IT" dirty="0" err="1" smtClean="0"/>
            <a:t>postivie</a:t>
          </a:r>
          <a:endParaRPr lang="it-IT" dirty="0"/>
        </a:p>
      </dgm:t>
    </dgm:pt>
    <dgm:pt modelId="{2AC07B15-593E-4B67-8E9E-18AF392FCABC}" type="parTrans" cxnId="{D709B2BB-6330-4742-BF74-8F6C5FBDE224}">
      <dgm:prSet/>
      <dgm:spPr/>
      <dgm:t>
        <a:bodyPr/>
        <a:lstStyle/>
        <a:p>
          <a:endParaRPr lang="it-IT"/>
        </a:p>
      </dgm:t>
    </dgm:pt>
    <dgm:pt modelId="{F52338FD-4219-4F06-A29D-8D83E8D9E7B3}" type="sibTrans" cxnId="{D709B2BB-6330-4742-BF74-8F6C5FBDE224}">
      <dgm:prSet/>
      <dgm:spPr/>
      <dgm:t>
        <a:bodyPr/>
        <a:lstStyle/>
        <a:p>
          <a:endParaRPr lang="it-IT"/>
        </a:p>
      </dgm:t>
    </dgm:pt>
    <dgm:pt modelId="{1BEDF11A-3089-44D7-B152-301A830566E9}" type="pres">
      <dgm:prSet presAssocID="{1A8EDE02-F51D-4A8B-A1B4-8E2DB9C0A37F}" presName="Name0" presStyleCnt="0">
        <dgm:presLayoutVars>
          <dgm:chPref val="1"/>
          <dgm:dir/>
          <dgm:animOne val="branch"/>
          <dgm:animLvl val="lvl"/>
          <dgm:resizeHandles/>
        </dgm:presLayoutVars>
      </dgm:prSet>
      <dgm:spPr/>
      <dgm:t>
        <a:bodyPr/>
        <a:lstStyle/>
        <a:p>
          <a:endParaRPr lang="it-IT"/>
        </a:p>
      </dgm:t>
    </dgm:pt>
    <dgm:pt modelId="{307F0E90-8800-41CA-A6F6-DDFBA950B606}" type="pres">
      <dgm:prSet presAssocID="{19EA0526-AC7C-4972-B9CD-DCC0B56AE42D}" presName="vertOne" presStyleCnt="0"/>
      <dgm:spPr/>
    </dgm:pt>
    <dgm:pt modelId="{02035001-77F0-4C3F-A218-FC51954FC18F}" type="pres">
      <dgm:prSet presAssocID="{19EA0526-AC7C-4972-B9CD-DCC0B56AE42D}" presName="txOne" presStyleLbl="node0" presStyleIdx="0" presStyleCnt="1" custLinFactNeighborX="-642" custLinFactNeighborY="43716">
        <dgm:presLayoutVars>
          <dgm:chPref val="3"/>
        </dgm:presLayoutVars>
      </dgm:prSet>
      <dgm:spPr/>
      <dgm:t>
        <a:bodyPr/>
        <a:lstStyle/>
        <a:p>
          <a:endParaRPr lang="it-IT"/>
        </a:p>
      </dgm:t>
    </dgm:pt>
    <dgm:pt modelId="{1BD81BD3-1A75-4EBD-B90C-241629CD023C}" type="pres">
      <dgm:prSet presAssocID="{19EA0526-AC7C-4972-B9CD-DCC0B56AE42D}" presName="parTransOne" presStyleCnt="0"/>
      <dgm:spPr/>
    </dgm:pt>
    <dgm:pt modelId="{7E999361-538D-4E9D-98A8-24B502D8101C}" type="pres">
      <dgm:prSet presAssocID="{19EA0526-AC7C-4972-B9CD-DCC0B56AE42D}" presName="horzOne" presStyleCnt="0"/>
      <dgm:spPr/>
    </dgm:pt>
    <dgm:pt modelId="{A934BE7E-ECAE-43BE-9B6B-6B73424E0D98}" type="pres">
      <dgm:prSet presAssocID="{658A5819-96AD-4361-B87C-6630411E3A00}" presName="vertTwo" presStyleCnt="0"/>
      <dgm:spPr/>
    </dgm:pt>
    <dgm:pt modelId="{1FAA493A-A399-4B57-9E60-6CFD248ADF4B}" type="pres">
      <dgm:prSet presAssocID="{658A5819-96AD-4361-B87C-6630411E3A00}" presName="txTwo" presStyleLbl="node2" presStyleIdx="0" presStyleCnt="3">
        <dgm:presLayoutVars>
          <dgm:chPref val="3"/>
        </dgm:presLayoutVars>
      </dgm:prSet>
      <dgm:spPr/>
      <dgm:t>
        <a:bodyPr/>
        <a:lstStyle/>
        <a:p>
          <a:endParaRPr lang="it-IT"/>
        </a:p>
      </dgm:t>
    </dgm:pt>
    <dgm:pt modelId="{2F4818E6-F05C-4636-A50B-70794F25AEEB}" type="pres">
      <dgm:prSet presAssocID="{658A5819-96AD-4361-B87C-6630411E3A00}" presName="parTransTwo" presStyleCnt="0"/>
      <dgm:spPr/>
    </dgm:pt>
    <dgm:pt modelId="{6A472A9D-C47E-443E-8E8C-BC5B37569421}" type="pres">
      <dgm:prSet presAssocID="{658A5819-96AD-4361-B87C-6630411E3A00}" presName="horzTwo" presStyleCnt="0"/>
      <dgm:spPr/>
    </dgm:pt>
    <dgm:pt modelId="{44A09540-1414-4305-8466-79BB8068EEA6}" type="pres">
      <dgm:prSet presAssocID="{83D6720F-2C16-4A8D-B77D-25D77465A170}" presName="vertThree" presStyleCnt="0"/>
      <dgm:spPr/>
    </dgm:pt>
    <dgm:pt modelId="{FAC17065-CB61-4A8A-BF56-5F50E0EF918C}" type="pres">
      <dgm:prSet presAssocID="{83D6720F-2C16-4A8D-B77D-25D77465A170}" presName="txThree" presStyleLbl="node3" presStyleIdx="0" presStyleCnt="4">
        <dgm:presLayoutVars>
          <dgm:chPref val="3"/>
        </dgm:presLayoutVars>
      </dgm:prSet>
      <dgm:spPr/>
      <dgm:t>
        <a:bodyPr/>
        <a:lstStyle/>
        <a:p>
          <a:endParaRPr lang="it-IT"/>
        </a:p>
      </dgm:t>
    </dgm:pt>
    <dgm:pt modelId="{AF32AD94-E62F-47BA-9734-FDEC230F4FCD}" type="pres">
      <dgm:prSet presAssocID="{83D6720F-2C16-4A8D-B77D-25D77465A170}" presName="horzThree" presStyleCnt="0"/>
      <dgm:spPr/>
    </dgm:pt>
    <dgm:pt modelId="{4174FD12-FF3A-41BB-99E8-F6428A23282C}" type="pres">
      <dgm:prSet presAssocID="{19E32FF9-102F-4335-AEFA-B9C64D8D5287}" presName="sibSpaceThree" presStyleCnt="0"/>
      <dgm:spPr/>
    </dgm:pt>
    <dgm:pt modelId="{E3CF8C9F-E64E-4A2B-9AA4-1A1DCA422A40}" type="pres">
      <dgm:prSet presAssocID="{21518EDB-AE34-4AFE-BD09-66EA0FF08380}" presName="vertThree" presStyleCnt="0"/>
      <dgm:spPr/>
    </dgm:pt>
    <dgm:pt modelId="{B0C38FDD-7FC9-490C-8FF8-6B6F8E44E218}" type="pres">
      <dgm:prSet presAssocID="{21518EDB-AE34-4AFE-BD09-66EA0FF08380}" presName="txThree" presStyleLbl="node3" presStyleIdx="1" presStyleCnt="4">
        <dgm:presLayoutVars>
          <dgm:chPref val="3"/>
        </dgm:presLayoutVars>
      </dgm:prSet>
      <dgm:spPr/>
      <dgm:t>
        <a:bodyPr/>
        <a:lstStyle/>
        <a:p>
          <a:endParaRPr lang="it-IT"/>
        </a:p>
      </dgm:t>
    </dgm:pt>
    <dgm:pt modelId="{58BD120D-3EB4-428F-852D-CAE6EF209BCE}" type="pres">
      <dgm:prSet presAssocID="{21518EDB-AE34-4AFE-BD09-66EA0FF08380}" presName="horzThree" presStyleCnt="0"/>
      <dgm:spPr/>
    </dgm:pt>
    <dgm:pt modelId="{84894C71-6F04-459B-B9B5-D1569B181FAE}" type="pres">
      <dgm:prSet presAssocID="{43DADFF8-157D-4B6F-8C04-05DD30E4D4F6}" presName="sibSpaceTwo" presStyleCnt="0"/>
      <dgm:spPr/>
    </dgm:pt>
    <dgm:pt modelId="{BFC210C2-510D-440D-A6D8-C191FE58B28E}" type="pres">
      <dgm:prSet presAssocID="{AE032B12-DF50-4A3F-9039-749F77BA6782}" presName="vertTwo" presStyleCnt="0"/>
      <dgm:spPr/>
    </dgm:pt>
    <dgm:pt modelId="{8DD752BF-BBE5-4C18-9BF7-59E347752A2D}" type="pres">
      <dgm:prSet presAssocID="{AE032B12-DF50-4A3F-9039-749F77BA6782}" presName="txTwo" presStyleLbl="node2" presStyleIdx="1" presStyleCnt="3" custScaleX="65787" custLinFactNeighborX="-14587" custLinFactNeighborY="17390">
        <dgm:presLayoutVars>
          <dgm:chPref val="3"/>
        </dgm:presLayoutVars>
      </dgm:prSet>
      <dgm:spPr/>
      <dgm:t>
        <a:bodyPr/>
        <a:lstStyle/>
        <a:p>
          <a:endParaRPr lang="it-IT"/>
        </a:p>
      </dgm:t>
    </dgm:pt>
    <dgm:pt modelId="{34FDB172-ED2F-4CC7-BDB4-84C4950A3370}" type="pres">
      <dgm:prSet presAssocID="{AE032B12-DF50-4A3F-9039-749F77BA6782}" presName="parTransTwo" presStyleCnt="0"/>
      <dgm:spPr/>
    </dgm:pt>
    <dgm:pt modelId="{D9A5B456-6D2F-4D53-8D28-011E8541B1AE}" type="pres">
      <dgm:prSet presAssocID="{AE032B12-DF50-4A3F-9039-749F77BA6782}" presName="horzTwo" presStyleCnt="0"/>
      <dgm:spPr/>
    </dgm:pt>
    <dgm:pt modelId="{AE544073-5D4D-4198-A901-06CF1423BE04}" type="pres">
      <dgm:prSet presAssocID="{A1BBE08F-4B8B-4EEC-96F9-3CC9F9E833C7}" presName="vertThree" presStyleCnt="0"/>
      <dgm:spPr/>
    </dgm:pt>
    <dgm:pt modelId="{5B28D5A6-7EFB-4D59-AC0B-5DB79C9EBBEE}" type="pres">
      <dgm:prSet presAssocID="{A1BBE08F-4B8B-4EEC-96F9-3CC9F9E833C7}" presName="txThree" presStyleLbl="node3" presStyleIdx="2" presStyleCnt="4" custLinFactNeighborX="20744" custLinFactNeighborY="1223">
        <dgm:presLayoutVars>
          <dgm:chPref val="3"/>
        </dgm:presLayoutVars>
      </dgm:prSet>
      <dgm:spPr/>
      <dgm:t>
        <a:bodyPr/>
        <a:lstStyle/>
        <a:p>
          <a:endParaRPr lang="it-IT"/>
        </a:p>
      </dgm:t>
    </dgm:pt>
    <dgm:pt modelId="{39C73AED-8256-4F85-89E8-E4AA41117DF2}" type="pres">
      <dgm:prSet presAssocID="{A1BBE08F-4B8B-4EEC-96F9-3CC9F9E833C7}" presName="horzThree" presStyleCnt="0"/>
      <dgm:spPr/>
    </dgm:pt>
    <dgm:pt modelId="{9581B64C-6856-439D-8073-DB945132302B}" type="pres">
      <dgm:prSet presAssocID="{36E3EB01-64B1-4961-9A57-046C76E46F14}" presName="sibSpaceThree" presStyleCnt="0"/>
      <dgm:spPr/>
    </dgm:pt>
    <dgm:pt modelId="{08E3F0C9-E02B-403A-9AD7-49816B9060D1}" type="pres">
      <dgm:prSet presAssocID="{5F0A5E16-55E0-422A-9043-9FE3387EDCA6}" presName="vertThree" presStyleCnt="0"/>
      <dgm:spPr/>
    </dgm:pt>
    <dgm:pt modelId="{268BCBC8-7F74-487C-A42D-9E598B731C72}" type="pres">
      <dgm:prSet presAssocID="{5F0A5E16-55E0-422A-9043-9FE3387EDCA6}" presName="txThree" presStyleLbl="node3" presStyleIdx="3" presStyleCnt="4" custLinFactNeighborX="61262" custLinFactNeighborY="-2445">
        <dgm:presLayoutVars>
          <dgm:chPref val="3"/>
        </dgm:presLayoutVars>
      </dgm:prSet>
      <dgm:spPr/>
      <dgm:t>
        <a:bodyPr/>
        <a:lstStyle/>
        <a:p>
          <a:endParaRPr lang="it-IT"/>
        </a:p>
      </dgm:t>
    </dgm:pt>
    <dgm:pt modelId="{F8A187F8-5E8A-4946-B779-A472FD390224}" type="pres">
      <dgm:prSet presAssocID="{5F0A5E16-55E0-422A-9043-9FE3387EDCA6}" presName="horzThree" presStyleCnt="0"/>
      <dgm:spPr/>
    </dgm:pt>
    <dgm:pt modelId="{8E1A52F5-6B12-4D06-8E0A-163617EC1566}" type="pres">
      <dgm:prSet presAssocID="{4A48A1DD-0E3A-4C89-BAAD-651BC6C7DF53}" presName="sibSpaceTwo" presStyleCnt="0"/>
      <dgm:spPr/>
    </dgm:pt>
    <dgm:pt modelId="{D0D0D4CD-E044-471C-8C3E-07CFC1488F84}" type="pres">
      <dgm:prSet presAssocID="{A3228B28-6A46-4C80-BDA9-0214E61AD194}" presName="vertTwo" presStyleCnt="0"/>
      <dgm:spPr/>
    </dgm:pt>
    <dgm:pt modelId="{A92DDDF0-4AC5-4D0E-B9D0-FF03D04D0908}" type="pres">
      <dgm:prSet presAssocID="{A3228B28-6A46-4C80-BDA9-0214E61AD194}" presName="txTwo" presStyleLbl="node2" presStyleIdx="2" presStyleCnt="3" custLinFactNeighborX="-42552" custLinFactNeighborY="2445">
        <dgm:presLayoutVars>
          <dgm:chPref val="3"/>
        </dgm:presLayoutVars>
      </dgm:prSet>
      <dgm:spPr/>
      <dgm:t>
        <a:bodyPr/>
        <a:lstStyle/>
        <a:p>
          <a:endParaRPr lang="it-IT"/>
        </a:p>
      </dgm:t>
    </dgm:pt>
    <dgm:pt modelId="{71F7C2DE-16AE-405C-A0DD-276BFC41A2B6}" type="pres">
      <dgm:prSet presAssocID="{A3228B28-6A46-4C80-BDA9-0214E61AD194}" presName="horzTwo" presStyleCnt="0"/>
      <dgm:spPr/>
    </dgm:pt>
  </dgm:ptLst>
  <dgm:cxnLst>
    <dgm:cxn modelId="{C47EE425-3D1C-4A6F-B38F-84F032134A98}" srcId="{658A5819-96AD-4361-B87C-6630411E3A00}" destId="{21518EDB-AE34-4AFE-BD09-66EA0FF08380}" srcOrd="1" destOrd="0" parTransId="{78230B4F-BA6D-4CEE-A67D-0FC40B028ECC}" sibTransId="{22781D2E-747D-4762-95D7-62C0CC412E37}"/>
    <dgm:cxn modelId="{A173BC3B-4DD5-4558-89A3-FFC1CD70A6C1}" srcId="{1A8EDE02-F51D-4A8B-A1B4-8E2DB9C0A37F}" destId="{19EA0526-AC7C-4972-B9CD-DCC0B56AE42D}" srcOrd="0" destOrd="0" parTransId="{A2FF1398-C5E6-4E7C-B397-AA10A7648A7C}" sibTransId="{3BB550C0-C253-4FE5-B155-F0CA2A9072ED}"/>
    <dgm:cxn modelId="{1999DFDF-DF01-4BCB-83A7-B623BFBB749E}" type="presOf" srcId="{21518EDB-AE34-4AFE-BD09-66EA0FF08380}" destId="{B0C38FDD-7FC9-490C-8FF8-6B6F8E44E218}" srcOrd="0" destOrd="0" presId="urn:microsoft.com/office/officeart/2005/8/layout/hierarchy4"/>
    <dgm:cxn modelId="{48D5EB47-98D0-49A8-96DC-7C1A14E64B15}" srcId="{19EA0526-AC7C-4972-B9CD-DCC0B56AE42D}" destId="{658A5819-96AD-4361-B87C-6630411E3A00}" srcOrd="0" destOrd="0" parTransId="{622DFD16-4363-4D89-9F3E-B19A06C2B04A}" sibTransId="{43DADFF8-157D-4B6F-8C04-05DD30E4D4F6}"/>
    <dgm:cxn modelId="{6699E1DF-3182-4760-BCAF-5051E77A465C}" type="presOf" srcId="{83D6720F-2C16-4A8D-B77D-25D77465A170}" destId="{FAC17065-CB61-4A8A-BF56-5F50E0EF918C}" srcOrd="0" destOrd="0" presId="urn:microsoft.com/office/officeart/2005/8/layout/hierarchy4"/>
    <dgm:cxn modelId="{632EC8F0-09F5-4150-ADDC-6FAB86BD1C6E}" type="presOf" srcId="{5F0A5E16-55E0-422A-9043-9FE3387EDCA6}" destId="{268BCBC8-7F74-487C-A42D-9E598B731C72}" srcOrd="0" destOrd="0" presId="urn:microsoft.com/office/officeart/2005/8/layout/hierarchy4"/>
    <dgm:cxn modelId="{8A629C4B-552A-4CDF-A220-41EA61285BB1}" srcId="{19EA0526-AC7C-4972-B9CD-DCC0B56AE42D}" destId="{A3228B28-6A46-4C80-BDA9-0214E61AD194}" srcOrd="2" destOrd="0" parTransId="{E895F50A-6DD4-49CC-85A3-AD239F303DB5}" sibTransId="{B5EBE76B-1079-4F23-B60C-7851BDA54CC3}"/>
    <dgm:cxn modelId="{439D1FA3-4773-4AA8-BD1D-7D87E06F04E1}" type="presOf" srcId="{19EA0526-AC7C-4972-B9CD-DCC0B56AE42D}" destId="{02035001-77F0-4C3F-A218-FC51954FC18F}" srcOrd="0" destOrd="0" presId="urn:microsoft.com/office/officeart/2005/8/layout/hierarchy4"/>
    <dgm:cxn modelId="{D709B2BB-6330-4742-BF74-8F6C5FBDE224}" srcId="{AE032B12-DF50-4A3F-9039-749F77BA6782}" destId="{5F0A5E16-55E0-422A-9043-9FE3387EDCA6}" srcOrd="1" destOrd="0" parTransId="{2AC07B15-593E-4B67-8E9E-18AF392FCABC}" sibTransId="{F52338FD-4219-4F06-A29D-8D83E8D9E7B3}"/>
    <dgm:cxn modelId="{E32C125D-3842-4D8F-9148-B5293D632CD4}" type="presOf" srcId="{658A5819-96AD-4361-B87C-6630411E3A00}" destId="{1FAA493A-A399-4B57-9E60-6CFD248ADF4B}" srcOrd="0" destOrd="0" presId="urn:microsoft.com/office/officeart/2005/8/layout/hierarchy4"/>
    <dgm:cxn modelId="{085425DD-8C9D-4A9D-A924-3298BEC06454}" type="presOf" srcId="{A3228B28-6A46-4C80-BDA9-0214E61AD194}" destId="{A92DDDF0-4AC5-4D0E-B9D0-FF03D04D0908}" srcOrd="0" destOrd="0" presId="urn:microsoft.com/office/officeart/2005/8/layout/hierarchy4"/>
    <dgm:cxn modelId="{274F6296-C3CE-4942-A58B-7867C2A9A78E}" type="presOf" srcId="{AE032B12-DF50-4A3F-9039-749F77BA6782}" destId="{8DD752BF-BBE5-4C18-9BF7-59E347752A2D}" srcOrd="0" destOrd="0" presId="urn:microsoft.com/office/officeart/2005/8/layout/hierarchy4"/>
    <dgm:cxn modelId="{4448D62A-92D3-41F8-8814-0CF6FFF5A7C6}" type="presOf" srcId="{1A8EDE02-F51D-4A8B-A1B4-8E2DB9C0A37F}" destId="{1BEDF11A-3089-44D7-B152-301A830566E9}" srcOrd="0" destOrd="0" presId="urn:microsoft.com/office/officeart/2005/8/layout/hierarchy4"/>
    <dgm:cxn modelId="{4E154ED1-BB46-4882-9401-AD558D77B0D8}" srcId="{658A5819-96AD-4361-B87C-6630411E3A00}" destId="{83D6720F-2C16-4A8D-B77D-25D77465A170}" srcOrd="0" destOrd="0" parTransId="{AE3C95BA-6DA1-484A-82A8-17E1E47EA2B0}" sibTransId="{19E32FF9-102F-4335-AEFA-B9C64D8D5287}"/>
    <dgm:cxn modelId="{D775AE3F-CE87-4939-A1E0-6741AB838019}" srcId="{19EA0526-AC7C-4972-B9CD-DCC0B56AE42D}" destId="{AE032B12-DF50-4A3F-9039-749F77BA6782}" srcOrd="1" destOrd="0" parTransId="{FD2CCC68-E7DB-4C1C-9DC5-805874BAF4EC}" sibTransId="{4A48A1DD-0E3A-4C89-BAAD-651BC6C7DF53}"/>
    <dgm:cxn modelId="{5CEC9688-28C5-4908-81E5-94BAA88334C2}" type="presOf" srcId="{A1BBE08F-4B8B-4EEC-96F9-3CC9F9E833C7}" destId="{5B28D5A6-7EFB-4D59-AC0B-5DB79C9EBBEE}" srcOrd="0" destOrd="0" presId="urn:microsoft.com/office/officeart/2005/8/layout/hierarchy4"/>
    <dgm:cxn modelId="{AAB83DA8-43D9-4F18-ACBF-26B026C96231}" srcId="{AE032B12-DF50-4A3F-9039-749F77BA6782}" destId="{A1BBE08F-4B8B-4EEC-96F9-3CC9F9E833C7}" srcOrd="0" destOrd="0" parTransId="{01DD3C5D-8401-4492-935B-6740D9D0A122}" sibTransId="{36E3EB01-64B1-4961-9A57-046C76E46F14}"/>
    <dgm:cxn modelId="{8A701BE8-1C59-4336-BB37-B9C7EA4F44D0}" type="presParOf" srcId="{1BEDF11A-3089-44D7-B152-301A830566E9}" destId="{307F0E90-8800-41CA-A6F6-DDFBA950B606}" srcOrd="0" destOrd="0" presId="urn:microsoft.com/office/officeart/2005/8/layout/hierarchy4"/>
    <dgm:cxn modelId="{EBB16498-8422-47C1-AE45-6F823D13266C}" type="presParOf" srcId="{307F0E90-8800-41CA-A6F6-DDFBA950B606}" destId="{02035001-77F0-4C3F-A218-FC51954FC18F}" srcOrd="0" destOrd="0" presId="urn:microsoft.com/office/officeart/2005/8/layout/hierarchy4"/>
    <dgm:cxn modelId="{C57F5290-673B-45BC-8F27-E93EB706595C}" type="presParOf" srcId="{307F0E90-8800-41CA-A6F6-DDFBA950B606}" destId="{1BD81BD3-1A75-4EBD-B90C-241629CD023C}" srcOrd="1" destOrd="0" presId="urn:microsoft.com/office/officeart/2005/8/layout/hierarchy4"/>
    <dgm:cxn modelId="{FD5C2594-C36B-4B60-B9C2-9E07F7B6927A}" type="presParOf" srcId="{307F0E90-8800-41CA-A6F6-DDFBA950B606}" destId="{7E999361-538D-4E9D-98A8-24B502D8101C}" srcOrd="2" destOrd="0" presId="urn:microsoft.com/office/officeart/2005/8/layout/hierarchy4"/>
    <dgm:cxn modelId="{D18AFC63-11D6-40D7-A743-02D5B405CED7}" type="presParOf" srcId="{7E999361-538D-4E9D-98A8-24B502D8101C}" destId="{A934BE7E-ECAE-43BE-9B6B-6B73424E0D98}" srcOrd="0" destOrd="0" presId="urn:microsoft.com/office/officeart/2005/8/layout/hierarchy4"/>
    <dgm:cxn modelId="{D710026F-1932-40D5-BC4C-EDEE07C45756}" type="presParOf" srcId="{A934BE7E-ECAE-43BE-9B6B-6B73424E0D98}" destId="{1FAA493A-A399-4B57-9E60-6CFD248ADF4B}" srcOrd="0" destOrd="0" presId="urn:microsoft.com/office/officeart/2005/8/layout/hierarchy4"/>
    <dgm:cxn modelId="{4410EEBA-3B9F-4798-BFB8-65D79EFC5E4D}" type="presParOf" srcId="{A934BE7E-ECAE-43BE-9B6B-6B73424E0D98}" destId="{2F4818E6-F05C-4636-A50B-70794F25AEEB}" srcOrd="1" destOrd="0" presId="urn:microsoft.com/office/officeart/2005/8/layout/hierarchy4"/>
    <dgm:cxn modelId="{4C1A50ED-CA6E-4E5F-95BE-C3C0C7B441A1}" type="presParOf" srcId="{A934BE7E-ECAE-43BE-9B6B-6B73424E0D98}" destId="{6A472A9D-C47E-443E-8E8C-BC5B37569421}" srcOrd="2" destOrd="0" presId="urn:microsoft.com/office/officeart/2005/8/layout/hierarchy4"/>
    <dgm:cxn modelId="{29D9C600-F174-4C42-B1F6-C370F9720705}" type="presParOf" srcId="{6A472A9D-C47E-443E-8E8C-BC5B37569421}" destId="{44A09540-1414-4305-8466-79BB8068EEA6}" srcOrd="0" destOrd="0" presId="urn:microsoft.com/office/officeart/2005/8/layout/hierarchy4"/>
    <dgm:cxn modelId="{5538FE79-ADD0-44B9-A521-62B1F76D10C5}" type="presParOf" srcId="{44A09540-1414-4305-8466-79BB8068EEA6}" destId="{FAC17065-CB61-4A8A-BF56-5F50E0EF918C}" srcOrd="0" destOrd="0" presId="urn:microsoft.com/office/officeart/2005/8/layout/hierarchy4"/>
    <dgm:cxn modelId="{76EF9D67-5B61-4FE5-966C-8595415B570F}" type="presParOf" srcId="{44A09540-1414-4305-8466-79BB8068EEA6}" destId="{AF32AD94-E62F-47BA-9734-FDEC230F4FCD}" srcOrd="1" destOrd="0" presId="urn:microsoft.com/office/officeart/2005/8/layout/hierarchy4"/>
    <dgm:cxn modelId="{3B406537-D67F-4309-B2E2-0180B121E6A1}" type="presParOf" srcId="{6A472A9D-C47E-443E-8E8C-BC5B37569421}" destId="{4174FD12-FF3A-41BB-99E8-F6428A23282C}" srcOrd="1" destOrd="0" presId="urn:microsoft.com/office/officeart/2005/8/layout/hierarchy4"/>
    <dgm:cxn modelId="{2A095490-1943-4BA9-AEA5-BC2F70A49BB7}" type="presParOf" srcId="{6A472A9D-C47E-443E-8E8C-BC5B37569421}" destId="{E3CF8C9F-E64E-4A2B-9AA4-1A1DCA422A40}" srcOrd="2" destOrd="0" presId="urn:microsoft.com/office/officeart/2005/8/layout/hierarchy4"/>
    <dgm:cxn modelId="{E96E022B-9354-4D7D-A6F5-3C16E42D27B2}" type="presParOf" srcId="{E3CF8C9F-E64E-4A2B-9AA4-1A1DCA422A40}" destId="{B0C38FDD-7FC9-490C-8FF8-6B6F8E44E218}" srcOrd="0" destOrd="0" presId="urn:microsoft.com/office/officeart/2005/8/layout/hierarchy4"/>
    <dgm:cxn modelId="{E7A3BD24-AA50-41AF-AEAB-D66A8951C5EC}" type="presParOf" srcId="{E3CF8C9F-E64E-4A2B-9AA4-1A1DCA422A40}" destId="{58BD120D-3EB4-428F-852D-CAE6EF209BCE}" srcOrd="1" destOrd="0" presId="urn:microsoft.com/office/officeart/2005/8/layout/hierarchy4"/>
    <dgm:cxn modelId="{FDA1B14F-6BFF-4FA5-9F57-F530F6CA4C7C}" type="presParOf" srcId="{7E999361-538D-4E9D-98A8-24B502D8101C}" destId="{84894C71-6F04-459B-B9B5-D1569B181FAE}" srcOrd="1" destOrd="0" presId="urn:microsoft.com/office/officeart/2005/8/layout/hierarchy4"/>
    <dgm:cxn modelId="{34A700C7-70E3-460C-AC12-E80AFDA3BAA0}" type="presParOf" srcId="{7E999361-538D-4E9D-98A8-24B502D8101C}" destId="{BFC210C2-510D-440D-A6D8-C191FE58B28E}" srcOrd="2" destOrd="0" presId="urn:microsoft.com/office/officeart/2005/8/layout/hierarchy4"/>
    <dgm:cxn modelId="{4C09C15B-E8BD-4ECD-9E71-99F203A2B28B}" type="presParOf" srcId="{BFC210C2-510D-440D-A6D8-C191FE58B28E}" destId="{8DD752BF-BBE5-4C18-9BF7-59E347752A2D}" srcOrd="0" destOrd="0" presId="urn:microsoft.com/office/officeart/2005/8/layout/hierarchy4"/>
    <dgm:cxn modelId="{93A3AFDB-C043-414E-A9D9-532756B0F2E1}" type="presParOf" srcId="{BFC210C2-510D-440D-A6D8-C191FE58B28E}" destId="{34FDB172-ED2F-4CC7-BDB4-84C4950A3370}" srcOrd="1" destOrd="0" presId="urn:microsoft.com/office/officeart/2005/8/layout/hierarchy4"/>
    <dgm:cxn modelId="{CC173712-86FA-4BD5-8640-EED7A94408D1}" type="presParOf" srcId="{BFC210C2-510D-440D-A6D8-C191FE58B28E}" destId="{D9A5B456-6D2F-4D53-8D28-011E8541B1AE}" srcOrd="2" destOrd="0" presId="urn:microsoft.com/office/officeart/2005/8/layout/hierarchy4"/>
    <dgm:cxn modelId="{6FD58A62-676F-4023-BB70-5412FABC3C24}" type="presParOf" srcId="{D9A5B456-6D2F-4D53-8D28-011E8541B1AE}" destId="{AE544073-5D4D-4198-A901-06CF1423BE04}" srcOrd="0" destOrd="0" presId="urn:microsoft.com/office/officeart/2005/8/layout/hierarchy4"/>
    <dgm:cxn modelId="{F90F0DE6-F310-4329-9C64-52CB2C22F2B5}" type="presParOf" srcId="{AE544073-5D4D-4198-A901-06CF1423BE04}" destId="{5B28D5A6-7EFB-4D59-AC0B-5DB79C9EBBEE}" srcOrd="0" destOrd="0" presId="urn:microsoft.com/office/officeart/2005/8/layout/hierarchy4"/>
    <dgm:cxn modelId="{0133C704-CF46-4829-954F-3FC0860FBDA4}" type="presParOf" srcId="{AE544073-5D4D-4198-A901-06CF1423BE04}" destId="{39C73AED-8256-4F85-89E8-E4AA41117DF2}" srcOrd="1" destOrd="0" presId="urn:microsoft.com/office/officeart/2005/8/layout/hierarchy4"/>
    <dgm:cxn modelId="{61AF9FE4-67D9-448B-A0E7-0158BC4F04F4}" type="presParOf" srcId="{D9A5B456-6D2F-4D53-8D28-011E8541B1AE}" destId="{9581B64C-6856-439D-8073-DB945132302B}" srcOrd="1" destOrd="0" presId="urn:microsoft.com/office/officeart/2005/8/layout/hierarchy4"/>
    <dgm:cxn modelId="{ACD5016C-5C21-4675-AEF0-C3D69EDF5F80}" type="presParOf" srcId="{D9A5B456-6D2F-4D53-8D28-011E8541B1AE}" destId="{08E3F0C9-E02B-403A-9AD7-49816B9060D1}" srcOrd="2" destOrd="0" presId="urn:microsoft.com/office/officeart/2005/8/layout/hierarchy4"/>
    <dgm:cxn modelId="{C8F2799E-1A5B-4087-A00F-B4BFC965ABF6}" type="presParOf" srcId="{08E3F0C9-E02B-403A-9AD7-49816B9060D1}" destId="{268BCBC8-7F74-487C-A42D-9E598B731C72}" srcOrd="0" destOrd="0" presId="urn:microsoft.com/office/officeart/2005/8/layout/hierarchy4"/>
    <dgm:cxn modelId="{0B5B8FC5-816B-472F-8D4D-0D89C8DEAF80}" type="presParOf" srcId="{08E3F0C9-E02B-403A-9AD7-49816B9060D1}" destId="{F8A187F8-5E8A-4946-B779-A472FD390224}" srcOrd="1" destOrd="0" presId="urn:microsoft.com/office/officeart/2005/8/layout/hierarchy4"/>
    <dgm:cxn modelId="{7D2E10F3-B550-49D6-8382-16CF25ECE26A}" type="presParOf" srcId="{7E999361-538D-4E9D-98A8-24B502D8101C}" destId="{8E1A52F5-6B12-4D06-8E0A-163617EC1566}" srcOrd="3" destOrd="0" presId="urn:microsoft.com/office/officeart/2005/8/layout/hierarchy4"/>
    <dgm:cxn modelId="{91891797-B395-43BA-A21B-5F033759453A}" type="presParOf" srcId="{7E999361-538D-4E9D-98A8-24B502D8101C}" destId="{D0D0D4CD-E044-471C-8C3E-07CFC1488F84}" srcOrd="4" destOrd="0" presId="urn:microsoft.com/office/officeart/2005/8/layout/hierarchy4"/>
    <dgm:cxn modelId="{92A1390C-53AA-41AF-83E1-2F20E75D6071}" type="presParOf" srcId="{D0D0D4CD-E044-471C-8C3E-07CFC1488F84}" destId="{A92DDDF0-4AC5-4D0E-B9D0-FF03D04D0908}" srcOrd="0" destOrd="0" presId="urn:microsoft.com/office/officeart/2005/8/layout/hierarchy4"/>
    <dgm:cxn modelId="{656741E5-A308-4DD0-BD25-24C13C63975B}" type="presParOf" srcId="{D0D0D4CD-E044-471C-8C3E-07CFC1488F84}" destId="{71F7C2DE-16AE-405C-A0DD-276BFC41A2B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14E30-3426-42BB-B1FB-BDE1B7841BF5}">
      <dsp:nvSpPr>
        <dsp:cNvPr id="0" name=""/>
        <dsp:cNvSpPr/>
      </dsp:nvSpPr>
      <dsp:spPr>
        <a:xfrm>
          <a:off x="4358218" y="1072"/>
          <a:ext cx="1003825" cy="1003825"/>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it-IT" sz="700" kern="1200" dirty="0" smtClean="0">
              <a:solidFill>
                <a:schemeClr val="tx1"/>
              </a:solidFill>
            </a:rPr>
            <a:t>RELAZIONE</a:t>
          </a:r>
          <a:endParaRPr lang="it-IT" sz="700" kern="1200" dirty="0">
            <a:solidFill>
              <a:schemeClr val="tx1"/>
            </a:solidFill>
          </a:endParaRPr>
        </a:p>
      </dsp:txBody>
      <dsp:txXfrm>
        <a:off x="4505225" y="148079"/>
        <a:ext cx="709811" cy="709811"/>
      </dsp:txXfrm>
    </dsp:sp>
    <dsp:sp modelId="{01E3AF8B-379F-4545-8380-1270A73C01B3}">
      <dsp:nvSpPr>
        <dsp:cNvPr id="0" name=""/>
        <dsp:cNvSpPr/>
      </dsp:nvSpPr>
      <dsp:spPr>
        <a:xfrm rot="1800000">
          <a:off x="5373016" y="706900"/>
          <a:ext cx="267411" cy="33879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it-IT" sz="600" kern="1200"/>
        </a:p>
      </dsp:txBody>
      <dsp:txXfrm>
        <a:off x="5378390" y="754602"/>
        <a:ext cx="187188" cy="203275"/>
      </dsp:txXfrm>
    </dsp:sp>
    <dsp:sp modelId="{AC8929D7-EC5B-422C-A932-CEF2D690F095}">
      <dsp:nvSpPr>
        <dsp:cNvPr id="0" name=""/>
        <dsp:cNvSpPr/>
      </dsp:nvSpPr>
      <dsp:spPr>
        <a:xfrm>
          <a:off x="5664510" y="755261"/>
          <a:ext cx="1003825" cy="1003825"/>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it-IT" sz="700" kern="1200" dirty="0" smtClean="0">
              <a:solidFill>
                <a:schemeClr val="tx1"/>
              </a:solidFill>
            </a:rPr>
            <a:t>SOCIALIZZAZIONE</a:t>
          </a:r>
          <a:endParaRPr lang="it-IT" sz="700" kern="1200" dirty="0">
            <a:solidFill>
              <a:schemeClr val="tx1"/>
            </a:solidFill>
          </a:endParaRPr>
        </a:p>
      </dsp:txBody>
      <dsp:txXfrm>
        <a:off x="5811517" y="902268"/>
        <a:ext cx="709811" cy="709811"/>
      </dsp:txXfrm>
    </dsp:sp>
    <dsp:sp modelId="{F85A2577-0FF2-4436-BE2E-B8D603B302A4}">
      <dsp:nvSpPr>
        <dsp:cNvPr id="0" name=""/>
        <dsp:cNvSpPr/>
      </dsp:nvSpPr>
      <dsp:spPr>
        <a:xfrm rot="5400000">
          <a:off x="6032717" y="1834398"/>
          <a:ext cx="267411" cy="33879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it-IT" sz="600" kern="1200"/>
        </a:p>
      </dsp:txBody>
      <dsp:txXfrm>
        <a:off x="6072829" y="1862045"/>
        <a:ext cx="187188" cy="203275"/>
      </dsp:txXfrm>
    </dsp:sp>
    <dsp:sp modelId="{0073BAAE-587D-4864-A883-8189DEEAD886}">
      <dsp:nvSpPr>
        <dsp:cNvPr id="0" name=""/>
        <dsp:cNvSpPr/>
      </dsp:nvSpPr>
      <dsp:spPr>
        <a:xfrm>
          <a:off x="5664510" y="2263637"/>
          <a:ext cx="1003825" cy="1003825"/>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it-IT" sz="700" kern="1200" dirty="0" smtClean="0">
              <a:solidFill>
                <a:schemeClr val="tx1"/>
              </a:solidFill>
            </a:rPr>
            <a:t>COMUNICAZIONE</a:t>
          </a:r>
          <a:endParaRPr lang="it-IT" sz="700" kern="1200" dirty="0">
            <a:solidFill>
              <a:schemeClr val="tx1"/>
            </a:solidFill>
          </a:endParaRPr>
        </a:p>
      </dsp:txBody>
      <dsp:txXfrm>
        <a:off x="5811517" y="2410644"/>
        <a:ext cx="709811" cy="709811"/>
      </dsp:txXfrm>
    </dsp:sp>
    <dsp:sp modelId="{3152F002-2B62-4B77-8532-DAA96EB28A82}">
      <dsp:nvSpPr>
        <dsp:cNvPr id="0" name=""/>
        <dsp:cNvSpPr/>
      </dsp:nvSpPr>
      <dsp:spPr>
        <a:xfrm rot="9000000">
          <a:off x="5386125" y="2969465"/>
          <a:ext cx="267411" cy="33879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it-IT" sz="600" kern="1200"/>
        </a:p>
      </dsp:txBody>
      <dsp:txXfrm rot="10800000">
        <a:off x="5460974" y="3017167"/>
        <a:ext cx="187188" cy="203275"/>
      </dsp:txXfrm>
    </dsp:sp>
    <dsp:sp modelId="{57F9C241-BA8B-4F1E-AE8F-EFC7A4414C0A}">
      <dsp:nvSpPr>
        <dsp:cNvPr id="0" name=""/>
        <dsp:cNvSpPr/>
      </dsp:nvSpPr>
      <dsp:spPr>
        <a:xfrm>
          <a:off x="4358218" y="3017826"/>
          <a:ext cx="1003825" cy="1003825"/>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it-IT" sz="700" kern="1200" dirty="0" smtClean="0">
              <a:solidFill>
                <a:schemeClr val="tx1"/>
              </a:solidFill>
            </a:rPr>
            <a:t>INTERAZIONE</a:t>
          </a:r>
          <a:endParaRPr lang="it-IT" sz="700" kern="1200" dirty="0">
            <a:solidFill>
              <a:schemeClr val="tx1"/>
            </a:solidFill>
          </a:endParaRPr>
        </a:p>
      </dsp:txBody>
      <dsp:txXfrm>
        <a:off x="4505225" y="3164833"/>
        <a:ext cx="709811" cy="709811"/>
      </dsp:txXfrm>
    </dsp:sp>
    <dsp:sp modelId="{E2886AE0-0781-40D3-8EFF-B5A620EACB4C}">
      <dsp:nvSpPr>
        <dsp:cNvPr id="0" name=""/>
        <dsp:cNvSpPr/>
      </dsp:nvSpPr>
      <dsp:spPr>
        <a:xfrm rot="12600000">
          <a:off x="4079833" y="2977033"/>
          <a:ext cx="267411" cy="33879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it-IT" sz="600" kern="1200"/>
        </a:p>
      </dsp:txBody>
      <dsp:txXfrm rot="10800000">
        <a:off x="4154682" y="3064847"/>
        <a:ext cx="187188" cy="203275"/>
      </dsp:txXfrm>
    </dsp:sp>
    <dsp:sp modelId="{0E6E0AC6-9745-464D-8920-F6C49BA0A7AA}">
      <dsp:nvSpPr>
        <dsp:cNvPr id="0" name=""/>
        <dsp:cNvSpPr/>
      </dsp:nvSpPr>
      <dsp:spPr>
        <a:xfrm>
          <a:off x="3051925" y="2263637"/>
          <a:ext cx="1003825" cy="1003825"/>
        </a:xfrm>
        <a:prstGeom prst="ellipse">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it-IT" sz="700" kern="1200" dirty="0" smtClean="0">
              <a:solidFill>
                <a:schemeClr val="tx1"/>
              </a:solidFill>
            </a:rPr>
            <a:t>ORIENTAMENTO</a:t>
          </a:r>
          <a:endParaRPr lang="it-IT" sz="700" kern="1200" dirty="0">
            <a:solidFill>
              <a:schemeClr val="tx1"/>
            </a:solidFill>
          </a:endParaRPr>
        </a:p>
      </dsp:txBody>
      <dsp:txXfrm>
        <a:off x="3198932" y="2410644"/>
        <a:ext cx="709811" cy="709811"/>
      </dsp:txXfrm>
    </dsp:sp>
    <dsp:sp modelId="{DDBF663D-F32E-44AF-A6CD-2755D4964455}">
      <dsp:nvSpPr>
        <dsp:cNvPr id="0" name=""/>
        <dsp:cNvSpPr/>
      </dsp:nvSpPr>
      <dsp:spPr>
        <a:xfrm rot="16200000">
          <a:off x="3420132" y="1849535"/>
          <a:ext cx="267411" cy="338791"/>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it-IT" sz="600" kern="1200"/>
        </a:p>
      </dsp:txBody>
      <dsp:txXfrm>
        <a:off x="3460244" y="1957405"/>
        <a:ext cx="187188" cy="203275"/>
      </dsp:txXfrm>
    </dsp:sp>
    <dsp:sp modelId="{1CE3BF51-6213-49E4-B9DC-1CFF72D10F6F}">
      <dsp:nvSpPr>
        <dsp:cNvPr id="0" name=""/>
        <dsp:cNvSpPr/>
      </dsp:nvSpPr>
      <dsp:spPr>
        <a:xfrm>
          <a:off x="3051925" y="755261"/>
          <a:ext cx="1003825" cy="1003825"/>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it-IT" sz="700" kern="1200" dirty="0" smtClean="0">
              <a:solidFill>
                <a:schemeClr val="tx1"/>
              </a:solidFill>
            </a:rPr>
            <a:t>AUTONOMIE</a:t>
          </a:r>
          <a:endParaRPr lang="it-IT" sz="700" kern="1200" dirty="0">
            <a:solidFill>
              <a:schemeClr val="tx1"/>
            </a:solidFill>
          </a:endParaRPr>
        </a:p>
      </dsp:txBody>
      <dsp:txXfrm>
        <a:off x="3198932" y="902268"/>
        <a:ext cx="709811" cy="709811"/>
      </dsp:txXfrm>
    </dsp:sp>
    <dsp:sp modelId="{C623F6EA-4407-4F1E-8C37-A431B6EF8860}">
      <dsp:nvSpPr>
        <dsp:cNvPr id="0" name=""/>
        <dsp:cNvSpPr/>
      </dsp:nvSpPr>
      <dsp:spPr>
        <a:xfrm rot="19800000">
          <a:off x="4066724" y="714468"/>
          <a:ext cx="267411" cy="33879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it-IT" sz="600" kern="1200"/>
        </a:p>
      </dsp:txBody>
      <dsp:txXfrm>
        <a:off x="4072098" y="802282"/>
        <a:ext cx="187188" cy="2032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1A9A8-3D90-4045-865A-6A0FB20E49DC}">
      <dsp:nvSpPr>
        <dsp:cNvPr id="0" name=""/>
        <dsp:cNvSpPr/>
      </dsp:nvSpPr>
      <dsp:spPr>
        <a:xfrm>
          <a:off x="3689309" y="2936397"/>
          <a:ext cx="2465948" cy="2465948"/>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it-IT" sz="2600" kern="1200" dirty="0" smtClean="0">
              <a:solidFill>
                <a:srgbClr val="FF0000"/>
              </a:solidFill>
            </a:rPr>
            <a:t>Competenza sociale</a:t>
          </a:r>
          <a:endParaRPr lang="it-IT" sz="2600" kern="1200" dirty="0">
            <a:solidFill>
              <a:srgbClr val="FF0000"/>
            </a:solidFill>
          </a:endParaRPr>
        </a:p>
      </dsp:txBody>
      <dsp:txXfrm>
        <a:off x="4050439" y="3297527"/>
        <a:ext cx="1743688" cy="1743688"/>
      </dsp:txXfrm>
    </dsp:sp>
    <dsp:sp modelId="{8DB4C577-DEBC-4119-B36B-783DEFB5C590}">
      <dsp:nvSpPr>
        <dsp:cNvPr id="0" name=""/>
        <dsp:cNvSpPr/>
      </dsp:nvSpPr>
      <dsp:spPr>
        <a:xfrm rot="12900000">
          <a:off x="2104523" y="2506126"/>
          <a:ext cx="1888497" cy="70279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42B137-A60E-4FEC-9562-D9950931A636}">
      <dsp:nvSpPr>
        <dsp:cNvPr id="0" name=""/>
        <dsp:cNvSpPr/>
      </dsp:nvSpPr>
      <dsp:spPr>
        <a:xfrm>
          <a:off x="1103963" y="1378865"/>
          <a:ext cx="2342651" cy="1874121"/>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it-IT" sz="3000" kern="1200" dirty="0" smtClean="0"/>
            <a:t>Abilità sociali (social </a:t>
          </a:r>
          <a:r>
            <a:rPr lang="it-IT" sz="3000" kern="1200" dirty="0" err="1" smtClean="0"/>
            <a:t>skills</a:t>
          </a:r>
          <a:r>
            <a:rPr lang="it-IT" sz="3000" kern="1200" dirty="0" smtClean="0"/>
            <a:t>)</a:t>
          </a:r>
          <a:endParaRPr lang="it-IT" sz="3000" kern="1200" dirty="0"/>
        </a:p>
      </dsp:txBody>
      <dsp:txXfrm>
        <a:off x="1158854" y="1433756"/>
        <a:ext cx="2232869" cy="1764339"/>
      </dsp:txXfrm>
    </dsp:sp>
    <dsp:sp modelId="{8EC488C6-600B-4304-818A-92EBB23438CE}">
      <dsp:nvSpPr>
        <dsp:cNvPr id="0" name=""/>
        <dsp:cNvSpPr/>
      </dsp:nvSpPr>
      <dsp:spPr>
        <a:xfrm rot="16200000">
          <a:off x="3978035" y="1530838"/>
          <a:ext cx="1888497" cy="702795"/>
        </a:xfrm>
        <a:prstGeom prst="leftArrow">
          <a:avLst>
            <a:gd name="adj1" fmla="val 60000"/>
            <a:gd name="adj2" fmla="val 50000"/>
          </a:avLst>
        </a:prstGeom>
        <a:solidFill>
          <a:schemeClr val="accent4">
            <a:hueOff val="4458342"/>
            <a:satOff val="-21334"/>
            <a:lumOff val="794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9EA8A3-90D9-452A-802C-F4224252743E}">
      <dsp:nvSpPr>
        <dsp:cNvPr id="0" name=""/>
        <dsp:cNvSpPr/>
      </dsp:nvSpPr>
      <dsp:spPr>
        <a:xfrm>
          <a:off x="3750958" y="926"/>
          <a:ext cx="2342651" cy="1874121"/>
        </a:xfrm>
        <a:prstGeom prst="roundRect">
          <a:avLst>
            <a:gd name="adj" fmla="val 10000"/>
          </a:avLst>
        </a:prstGeom>
        <a:solidFill>
          <a:schemeClr val="accent4">
            <a:hueOff val="4458342"/>
            <a:satOff val="-21334"/>
            <a:lumOff val="794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it-IT" sz="3000" kern="1200" dirty="0" smtClean="0"/>
            <a:t>Competenza emotiva</a:t>
          </a:r>
          <a:endParaRPr lang="it-IT" sz="3000" kern="1200" dirty="0"/>
        </a:p>
      </dsp:txBody>
      <dsp:txXfrm>
        <a:off x="3805849" y="55817"/>
        <a:ext cx="2232869" cy="1764339"/>
      </dsp:txXfrm>
    </dsp:sp>
    <dsp:sp modelId="{503C03C3-024F-40DF-BA95-1B60B36AAEFD}">
      <dsp:nvSpPr>
        <dsp:cNvPr id="0" name=""/>
        <dsp:cNvSpPr/>
      </dsp:nvSpPr>
      <dsp:spPr>
        <a:xfrm rot="19500000">
          <a:off x="5851547" y="2506126"/>
          <a:ext cx="1888497" cy="702795"/>
        </a:xfrm>
        <a:prstGeom prst="leftArrow">
          <a:avLst>
            <a:gd name="adj1" fmla="val 60000"/>
            <a:gd name="adj2" fmla="val 50000"/>
          </a:avLst>
        </a:prstGeom>
        <a:solidFill>
          <a:schemeClr val="accent4">
            <a:hueOff val="8916683"/>
            <a:satOff val="-42667"/>
            <a:lumOff val="1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DA9BAF-10C4-4B6F-B7A6-4A81843308D0}">
      <dsp:nvSpPr>
        <dsp:cNvPr id="0" name=""/>
        <dsp:cNvSpPr/>
      </dsp:nvSpPr>
      <dsp:spPr>
        <a:xfrm>
          <a:off x="6397953" y="1378865"/>
          <a:ext cx="2342651" cy="1874121"/>
        </a:xfrm>
        <a:prstGeom prst="roundRect">
          <a:avLst>
            <a:gd name="adj" fmla="val 10000"/>
          </a:avLst>
        </a:prstGeom>
        <a:solidFill>
          <a:schemeClr val="accent4">
            <a:hueOff val="8916683"/>
            <a:satOff val="-42667"/>
            <a:lumOff val="158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it-IT" sz="3000" kern="1200" dirty="0" smtClean="0"/>
            <a:t>Competenza metacognitiva</a:t>
          </a:r>
          <a:endParaRPr lang="it-IT" sz="3000" kern="1200" dirty="0"/>
        </a:p>
      </dsp:txBody>
      <dsp:txXfrm>
        <a:off x="6452844" y="1433756"/>
        <a:ext cx="2232869" cy="17643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35001-77F0-4C3F-A218-FC51954FC18F}">
      <dsp:nvSpPr>
        <dsp:cNvPr id="0" name=""/>
        <dsp:cNvSpPr/>
      </dsp:nvSpPr>
      <dsp:spPr>
        <a:xfrm>
          <a:off x="0" y="81914"/>
          <a:ext cx="10279972" cy="1699999"/>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it-IT" sz="6500" kern="1200" dirty="0" smtClean="0"/>
            <a:t>Competenza emotiva</a:t>
          </a:r>
          <a:endParaRPr lang="it-IT" sz="6500" kern="1200" dirty="0"/>
        </a:p>
      </dsp:txBody>
      <dsp:txXfrm>
        <a:off x="49791" y="131705"/>
        <a:ext cx="10180390" cy="1600417"/>
      </dsp:txXfrm>
    </dsp:sp>
    <dsp:sp modelId="{1FAA493A-A399-4B57-9E60-6CFD248ADF4B}">
      <dsp:nvSpPr>
        <dsp:cNvPr id="0" name=""/>
        <dsp:cNvSpPr/>
      </dsp:nvSpPr>
      <dsp:spPr>
        <a:xfrm>
          <a:off x="15928" y="1882809"/>
          <a:ext cx="3989094" cy="1699999"/>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it-IT" sz="2900" kern="1200" dirty="0" smtClean="0"/>
            <a:t>Capire le emozioni (cosa sono, quali sono e a cosa servono)</a:t>
          </a:r>
          <a:endParaRPr lang="it-IT" sz="2900" kern="1200" dirty="0"/>
        </a:p>
      </dsp:txBody>
      <dsp:txXfrm>
        <a:off x="65719" y="1932600"/>
        <a:ext cx="3889512" cy="1600417"/>
      </dsp:txXfrm>
    </dsp:sp>
    <dsp:sp modelId="{FAC17065-CB61-4A8A-BF56-5F50E0EF918C}">
      <dsp:nvSpPr>
        <dsp:cNvPr id="0" name=""/>
        <dsp:cNvSpPr/>
      </dsp:nvSpPr>
      <dsp:spPr>
        <a:xfrm>
          <a:off x="15928" y="3762070"/>
          <a:ext cx="1953523" cy="1699999"/>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smtClean="0"/>
            <a:t>In se stessi</a:t>
          </a:r>
          <a:endParaRPr lang="it-IT" sz="1800" kern="1200" dirty="0"/>
        </a:p>
      </dsp:txBody>
      <dsp:txXfrm>
        <a:off x="65719" y="3811861"/>
        <a:ext cx="1853941" cy="1600417"/>
      </dsp:txXfrm>
    </dsp:sp>
    <dsp:sp modelId="{B0C38FDD-7FC9-490C-8FF8-6B6F8E44E218}">
      <dsp:nvSpPr>
        <dsp:cNvPr id="0" name=""/>
        <dsp:cNvSpPr/>
      </dsp:nvSpPr>
      <dsp:spPr>
        <a:xfrm>
          <a:off x="2051500" y="3762070"/>
          <a:ext cx="1953523" cy="1699999"/>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smtClean="0"/>
            <a:t>Negli altri</a:t>
          </a:r>
          <a:endParaRPr lang="it-IT" sz="1800" kern="1200" dirty="0"/>
        </a:p>
      </dsp:txBody>
      <dsp:txXfrm>
        <a:off x="2101291" y="3811861"/>
        <a:ext cx="1853941" cy="1600417"/>
      </dsp:txXfrm>
    </dsp:sp>
    <dsp:sp modelId="{8DD752BF-BBE5-4C18-9BF7-59E347752A2D}">
      <dsp:nvSpPr>
        <dsp:cNvPr id="0" name=""/>
        <dsp:cNvSpPr/>
      </dsp:nvSpPr>
      <dsp:spPr>
        <a:xfrm>
          <a:off x="4269624" y="1913982"/>
          <a:ext cx="2624305" cy="1699999"/>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it-IT" sz="2900" kern="1200" dirty="0" smtClean="0"/>
            <a:t>Ridurre la vulnerabilità emotiva</a:t>
          </a:r>
          <a:endParaRPr lang="it-IT" sz="2900" kern="1200" dirty="0"/>
        </a:p>
      </dsp:txBody>
      <dsp:txXfrm>
        <a:off x="4319415" y="1963773"/>
        <a:ext cx="2524723" cy="1600417"/>
      </dsp:txXfrm>
    </dsp:sp>
    <dsp:sp modelId="{5B28D5A6-7EFB-4D59-AC0B-5DB79C9EBBEE}">
      <dsp:nvSpPr>
        <dsp:cNvPr id="0" name=""/>
        <dsp:cNvSpPr/>
      </dsp:nvSpPr>
      <dsp:spPr>
        <a:xfrm>
          <a:off x="4574358" y="3765618"/>
          <a:ext cx="1953523" cy="1699999"/>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smtClean="0"/>
            <a:t>Ridurre le emozioni negative </a:t>
          </a:r>
        </a:p>
        <a:p>
          <a:pPr lvl="0" algn="ctr" defTabSz="800100">
            <a:lnSpc>
              <a:spcPct val="90000"/>
            </a:lnSpc>
            <a:spcBef>
              <a:spcPct val="0"/>
            </a:spcBef>
            <a:spcAft>
              <a:spcPct val="35000"/>
            </a:spcAft>
          </a:pPr>
          <a:r>
            <a:rPr lang="it-IT" sz="1800" kern="1200" dirty="0" smtClean="0"/>
            <a:t>Potenziare le emozioni positive</a:t>
          </a:r>
          <a:endParaRPr lang="it-IT" sz="1800" kern="1200" dirty="0"/>
        </a:p>
      </dsp:txBody>
      <dsp:txXfrm>
        <a:off x="4624149" y="3815409"/>
        <a:ext cx="1853941" cy="1600417"/>
      </dsp:txXfrm>
    </dsp:sp>
    <dsp:sp modelId="{268BCBC8-7F74-487C-A42D-9E598B731C72}">
      <dsp:nvSpPr>
        <dsp:cNvPr id="0" name=""/>
        <dsp:cNvSpPr/>
      </dsp:nvSpPr>
      <dsp:spPr>
        <a:xfrm>
          <a:off x="7401458" y="3720505"/>
          <a:ext cx="1953523" cy="1699999"/>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smtClean="0"/>
            <a:t>Liberare le emozioni negative </a:t>
          </a:r>
        </a:p>
        <a:p>
          <a:pPr lvl="0" algn="ctr" defTabSz="800100">
            <a:lnSpc>
              <a:spcPct val="90000"/>
            </a:lnSpc>
            <a:spcBef>
              <a:spcPct val="0"/>
            </a:spcBef>
            <a:spcAft>
              <a:spcPct val="35000"/>
            </a:spcAft>
          </a:pPr>
          <a:r>
            <a:rPr lang="it-IT" sz="1800" kern="1200" dirty="0" smtClean="0"/>
            <a:t>Potenziare le esperienze </a:t>
          </a:r>
          <a:r>
            <a:rPr lang="it-IT" sz="1800" kern="1200" dirty="0" err="1" smtClean="0"/>
            <a:t>postivie</a:t>
          </a:r>
          <a:endParaRPr lang="it-IT" sz="1800" kern="1200" dirty="0"/>
        </a:p>
      </dsp:txBody>
      <dsp:txXfrm>
        <a:off x="7451249" y="3770296"/>
        <a:ext cx="1853941" cy="1600417"/>
      </dsp:txXfrm>
    </dsp:sp>
    <dsp:sp modelId="{A92DDDF0-4AC5-4D0E-B9D0-FF03D04D0908}">
      <dsp:nvSpPr>
        <dsp:cNvPr id="0" name=""/>
        <dsp:cNvSpPr/>
      </dsp:nvSpPr>
      <dsp:spPr>
        <a:xfrm>
          <a:off x="7491046" y="1924374"/>
          <a:ext cx="1953523" cy="1699999"/>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it-IT" sz="2900" kern="1200" dirty="0" smtClean="0"/>
            <a:t>Ridurre la sofferenza emotiva</a:t>
          </a:r>
          <a:endParaRPr lang="it-IT" sz="2900" kern="1200" dirty="0"/>
        </a:p>
      </dsp:txBody>
      <dsp:txXfrm>
        <a:off x="7540837" y="1974165"/>
        <a:ext cx="1853941" cy="160041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A767C6-5C56-4C96-8140-66E46319D53F}" type="datetimeFigureOut">
              <a:rPr lang="it-IT" smtClean="0"/>
              <a:t>24/05/2017</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38FA5C-3FE9-4E13-82A4-CAEE747C2702}" type="slidenum">
              <a:rPr lang="it-IT" smtClean="0"/>
              <a:t>‹N›</a:t>
            </a:fld>
            <a:endParaRPr lang="it-IT"/>
          </a:p>
        </p:txBody>
      </p:sp>
    </p:spTree>
    <p:extLst>
      <p:ext uri="{BB962C8B-B14F-4D97-AF65-F5344CB8AC3E}">
        <p14:creationId xmlns:p14="http://schemas.microsoft.com/office/powerpoint/2010/main" val="1133985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it-IT" smtClean="0"/>
              <a:t>Fare clic per modificare lo stile del titolo</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lgn="l">
              <a:defRPr/>
            </a:lvl1pPr>
          </a:lstStyle>
          <a:p>
            <a:fld id="{1D94EE74-5755-483A-81C0-3FA4CECDE5EC}" type="datetime1">
              <a:rPr lang="en-US" smtClean="0"/>
              <a:t>5/24/2017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9B21354-2E99-41B3-BA0E-4239DF86E7A6}" type="datetime1">
              <a:rPr lang="en-US" smtClean="0"/>
              <a:t>5/24/2017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6FD4A084-86AA-46C2-B6C8-9F6210620DF7}" type="datetime1">
              <a:rPr lang="en-US" smtClean="0"/>
              <a:t>5/24/2017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FFBFCB12-6B38-4B01-ABCB-7752C8EB3E61}" type="datetime1">
              <a:rPr lang="en-US" smtClean="0"/>
              <a:t>5/24/2017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912F6FA1-3A4B-4837-96F1-80842AFB730E}" type="datetime1">
              <a:rPr lang="en-US" smtClean="0"/>
              <a:t>5/24/2017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1E17FCF6-8DD4-4DEC-B9D0-4CAD0F417BC9}" type="datetime1">
              <a:rPr lang="en-US" smtClean="0"/>
              <a:t>5/24/2017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024128" y="2967788"/>
            <a:ext cx="4754880" cy="334157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it-IT" smtClean="0"/>
              <a:t>Fare clic per modificare stili del testo dello schema</a:t>
            </a:r>
          </a:p>
        </p:txBody>
      </p:sp>
      <p:sp>
        <p:nvSpPr>
          <p:cNvPr id="6" name="Content Placeholder 5"/>
          <p:cNvSpPr>
            <a:spLocks noGrp="1"/>
          </p:cNvSpPr>
          <p:nvPr>
            <p:ph sz="quarter" idx="4"/>
          </p:nvPr>
        </p:nvSpPr>
        <p:spPr>
          <a:xfrm>
            <a:off x="5990888" y="2967788"/>
            <a:ext cx="4754880" cy="334157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95AB267E-6484-4379-92CA-FE7BCF5CC760}" type="datetime1">
              <a:rPr lang="en-US" smtClean="0"/>
              <a:t>5/24/2017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B352BDD1-662C-4576-937C-22A9FACBB604}" type="datetime1">
              <a:rPr lang="en-US" smtClean="0"/>
              <a:t>5/24/2017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0626B-9BE1-4532-A589-F4747BA524D6}" type="datetime1">
              <a:rPr lang="en-US" smtClean="0"/>
              <a:t>5/24/2017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it-IT" smtClean="0"/>
              <a:t>Fare clic per modificare lo stile del titolo</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C5B62FAA-98CF-443A-9032-C8289658260A}" type="datetime1">
              <a:rPr lang="en-US" smtClean="0"/>
              <a:t>5/24/2017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3D1B10FF-298A-4BED-88C1-43774F7375C5}" type="datetime1">
              <a:rPr lang="en-US" smtClean="0"/>
              <a:t>5/24/2017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CB70303-3DBC-4CB8-9F20-353C349E2F3C}" type="datetime1">
              <a:rPr lang="en-US" smtClean="0"/>
              <a:t>5/24/2017</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sdm.org/" TargetMode="External"/><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csdm.org/" TargetMode="External"/><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hyperlink" Target="http://specchioriflesso.net/media/170566/progettazione_condivisa_-_cramerotti.pdf"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artigianelli.tn.it/wp-content/uploads/2017/02/INT_DdA_4-1.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www.treccani.it/enciclopedia/socializzazione_(Enciclopedia-delle-scienze-sociali)/"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https://sociologia.tesionline.it/sociologia/glossario.jsp?GlossarioID=3355"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hyperlink" Target="http://www.iprase.tn.it/alfresco/guestDownload/direct/workspace/SpacesStore/ffd6752e-0b92-4bd3-a39c-49d22fa9e5a1/Teoria_Vygotskij.pdf"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p:txBody>
          <a:bodyPr>
            <a:normAutofit/>
          </a:bodyPr>
          <a:lstStyle/>
          <a:p>
            <a:r>
              <a:rPr lang="it-IT" sz="4000" dirty="0" smtClean="0"/>
              <a:t>Il </a:t>
            </a:r>
            <a:r>
              <a:rPr lang="it-IT" sz="4000" dirty="0" err="1" smtClean="0"/>
              <a:t>pIano</a:t>
            </a:r>
            <a:r>
              <a:rPr lang="it-IT" sz="4000" dirty="0" smtClean="0"/>
              <a:t> educativo individualizzato: nuove prospettive nel </a:t>
            </a:r>
            <a:r>
              <a:rPr lang="it-IT" sz="4000" dirty="0" err="1" smtClean="0"/>
              <a:t>D.Lvo</a:t>
            </a:r>
            <a:r>
              <a:rPr lang="it-IT" sz="4000" dirty="0" smtClean="0"/>
              <a:t> 66/2017</a:t>
            </a:r>
            <a:endParaRPr lang="it-IT" sz="4000" dirty="0"/>
          </a:p>
        </p:txBody>
      </p:sp>
      <p:sp>
        <p:nvSpPr>
          <p:cNvPr id="6" name="Sottotitolo 5"/>
          <p:cNvSpPr>
            <a:spLocks noGrp="1"/>
          </p:cNvSpPr>
          <p:nvPr>
            <p:ph type="subTitle" idx="1"/>
          </p:nvPr>
        </p:nvSpPr>
        <p:spPr/>
        <p:txBody>
          <a:bodyPr/>
          <a:lstStyle/>
          <a:p>
            <a:r>
              <a:rPr lang="it-IT" dirty="0" smtClean="0"/>
              <a:t>Modena, 24 maggio 2017</a:t>
            </a:r>
            <a:endParaRPr lang="it-IT" dirty="0"/>
          </a:p>
        </p:txBody>
      </p:sp>
      <p:sp>
        <p:nvSpPr>
          <p:cNvPr id="4" name="Segnaposto numero diapositiva 3"/>
          <p:cNvSpPr>
            <a:spLocks noGrp="1"/>
          </p:cNvSpPr>
          <p:nvPr>
            <p:ph type="sldNum" sz="quarter" idx="12"/>
          </p:nvPr>
        </p:nvSpPr>
        <p:spPr/>
        <p:txBody>
          <a:bodyPr/>
          <a:lstStyle/>
          <a:p>
            <a:fld id="{4FAB73BC-B049-4115-A692-8D63A059BFB8}" type="slidenum">
              <a:rPr lang="en-US" smtClean="0"/>
              <a:t>1</a:t>
            </a:fld>
            <a:endParaRPr lang="en-US" dirty="0"/>
          </a:p>
        </p:txBody>
      </p:sp>
    </p:spTree>
    <p:extLst>
      <p:ext uri="{BB962C8B-B14F-4D97-AF65-F5344CB8AC3E}">
        <p14:creationId xmlns:p14="http://schemas.microsoft.com/office/powerpoint/2010/main" val="1292836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 attesa del nuovo modello di profilo di funzionamento</a:t>
            </a:r>
            <a:endParaRPr lang="it-IT" dirty="0"/>
          </a:p>
        </p:txBody>
      </p:sp>
      <p:sp>
        <p:nvSpPr>
          <p:cNvPr id="3" name="Segnaposto contenuto 2"/>
          <p:cNvSpPr>
            <a:spLocks noGrp="1"/>
          </p:cNvSpPr>
          <p:nvPr>
            <p:ph idx="1"/>
          </p:nvPr>
        </p:nvSpPr>
        <p:spPr/>
        <p:txBody>
          <a:bodyPr/>
          <a:lstStyle/>
          <a:p>
            <a:r>
              <a:rPr lang="it-IT" dirty="0" smtClean="0"/>
              <a:t>Per darci una prospettiva di lavoro possiamo utilizzare alcuni suggerimenti derivanti da precedenti esperienze, reperibili tramite la rete Internet </a:t>
            </a:r>
            <a:endParaRPr lang="it-IT" dirty="0"/>
          </a:p>
        </p:txBody>
      </p:sp>
      <p:sp>
        <p:nvSpPr>
          <p:cNvPr id="4" name="Segnaposto numero diapositiva 3"/>
          <p:cNvSpPr>
            <a:spLocks noGrp="1"/>
          </p:cNvSpPr>
          <p:nvPr>
            <p:ph type="sldNum" sz="quarter" idx="12"/>
          </p:nvPr>
        </p:nvSpPr>
        <p:spPr/>
        <p:txBody>
          <a:bodyPr/>
          <a:lstStyle/>
          <a:p>
            <a:fld id="{4FAB73BC-B049-4115-A692-8D63A059BFB8}" type="slidenum">
              <a:rPr lang="en-US" smtClean="0"/>
              <a:t>10</a:t>
            </a:fld>
            <a:endParaRPr lang="en-US" dirty="0"/>
          </a:p>
        </p:txBody>
      </p:sp>
    </p:spTree>
    <p:extLst>
      <p:ext uri="{BB962C8B-B14F-4D97-AF65-F5344CB8AC3E}">
        <p14:creationId xmlns:p14="http://schemas.microsoft.com/office/powerpoint/2010/main" val="2005087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4FAB73BC-B049-4115-A692-8D63A059BFB8}" type="slidenum">
              <a:rPr lang="en-US" smtClean="0"/>
              <a:t>11</a:t>
            </a:fld>
            <a:endParaRPr lang="en-US" dirty="0"/>
          </a:p>
        </p:txBody>
      </p:sp>
      <p:pic>
        <p:nvPicPr>
          <p:cNvPr id="4" name="Immagine 3"/>
          <p:cNvPicPr>
            <a:picLocks noChangeAspect="1"/>
          </p:cNvPicPr>
          <p:nvPr/>
        </p:nvPicPr>
        <p:blipFill>
          <a:blip r:embed="rId2"/>
          <a:stretch>
            <a:fillRect/>
          </a:stretch>
        </p:blipFill>
        <p:spPr>
          <a:xfrm>
            <a:off x="388135" y="529937"/>
            <a:ext cx="10553486" cy="4966854"/>
          </a:xfrm>
          <a:prstGeom prst="rect">
            <a:avLst/>
          </a:prstGeom>
        </p:spPr>
      </p:pic>
      <p:sp>
        <p:nvSpPr>
          <p:cNvPr id="3" name="CasellaDiTesto 2"/>
          <p:cNvSpPr txBox="1"/>
          <p:nvPr/>
        </p:nvSpPr>
        <p:spPr>
          <a:xfrm>
            <a:off x="2244435" y="5683827"/>
            <a:ext cx="5818909" cy="369332"/>
          </a:xfrm>
          <a:prstGeom prst="rect">
            <a:avLst/>
          </a:prstGeom>
          <a:noFill/>
        </p:spPr>
        <p:txBody>
          <a:bodyPr wrap="square" rtlCol="0">
            <a:spAutoFit/>
          </a:bodyPr>
          <a:lstStyle/>
          <a:p>
            <a:r>
              <a:rPr lang="it-IT" dirty="0" smtClean="0">
                <a:hlinkClick r:id="rId3"/>
              </a:rPr>
              <a:t>www.csdm.org</a:t>
            </a:r>
            <a:r>
              <a:rPr lang="it-IT" dirty="0" smtClean="0"/>
              <a:t> Oltre l’inclusione, verso la qualità della vita</a:t>
            </a:r>
            <a:endParaRPr lang="it-IT" dirty="0"/>
          </a:p>
        </p:txBody>
      </p:sp>
    </p:spTree>
    <p:extLst>
      <p:ext uri="{BB962C8B-B14F-4D97-AF65-F5344CB8AC3E}">
        <p14:creationId xmlns:p14="http://schemas.microsoft.com/office/powerpoint/2010/main" val="129485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4FAB73BC-B049-4115-A692-8D63A059BFB8}" type="slidenum">
              <a:rPr lang="en-US" smtClean="0"/>
              <a:t>12</a:t>
            </a:fld>
            <a:endParaRPr lang="en-US" dirty="0"/>
          </a:p>
        </p:txBody>
      </p:sp>
      <p:pic>
        <p:nvPicPr>
          <p:cNvPr id="3" name="Immagine 2"/>
          <p:cNvPicPr>
            <a:picLocks noChangeAspect="1"/>
          </p:cNvPicPr>
          <p:nvPr/>
        </p:nvPicPr>
        <p:blipFill>
          <a:blip r:embed="rId2"/>
          <a:stretch>
            <a:fillRect/>
          </a:stretch>
        </p:blipFill>
        <p:spPr>
          <a:xfrm>
            <a:off x="927575" y="1257300"/>
            <a:ext cx="11141326" cy="4052455"/>
          </a:xfrm>
          <a:prstGeom prst="rect">
            <a:avLst/>
          </a:prstGeom>
        </p:spPr>
      </p:pic>
      <p:sp>
        <p:nvSpPr>
          <p:cNvPr id="4" name="CasellaDiTesto 3"/>
          <p:cNvSpPr txBox="1"/>
          <p:nvPr/>
        </p:nvSpPr>
        <p:spPr>
          <a:xfrm>
            <a:off x="2244436" y="5683827"/>
            <a:ext cx="4291446" cy="646331"/>
          </a:xfrm>
          <a:prstGeom prst="rect">
            <a:avLst/>
          </a:prstGeom>
          <a:noFill/>
        </p:spPr>
        <p:txBody>
          <a:bodyPr wrap="square" rtlCol="0">
            <a:spAutoFit/>
          </a:bodyPr>
          <a:lstStyle/>
          <a:p>
            <a:r>
              <a:rPr lang="it-IT" dirty="0" smtClean="0">
                <a:hlinkClick r:id="rId3"/>
              </a:rPr>
              <a:t>www.csdm.org</a:t>
            </a:r>
            <a:r>
              <a:rPr lang="it-IT" dirty="0" smtClean="0"/>
              <a:t> Oltre l’inclusione, verso la qualità della vita</a:t>
            </a:r>
            <a:endParaRPr lang="it-IT" dirty="0"/>
          </a:p>
        </p:txBody>
      </p:sp>
    </p:spTree>
    <p:extLst>
      <p:ext uri="{BB962C8B-B14F-4D97-AF65-F5344CB8AC3E}">
        <p14:creationId xmlns:p14="http://schemas.microsoft.com/office/powerpoint/2010/main" val="1998504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4FAB73BC-B049-4115-A692-8D63A059BFB8}" type="slidenum">
              <a:rPr lang="en-US" smtClean="0"/>
              <a:t>13</a:t>
            </a:fld>
            <a:endParaRPr lang="en-US" dirty="0"/>
          </a:p>
        </p:txBody>
      </p:sp>
      <p:pic>
        <p:nvPicPr>
          <p:cNvPr id="3" name="Immagine 2"/>
          <p:cNvPicPr>
            <a:picLocks noChangeAspect="1"/>
          </p:cNvPicPr>
          <p:nvPr/>
        </p:nvPicPr>
        <p:blipFill>
          <a:blip r:embed="rId2"/>
          <a:stretch>
            <a:fillRect/>
          </a:stretch>
        </p:blipFill>
        <p:spPr>
          <a:xfrm>
            <a:off x="1631373" y="325630"/>
            <a:ext cx="7117772" cy="6419394"/>
          </a:xfrm>
          <a:prstGeom prst="rect">
            <a:avLst/>
          </a:prstGeom>
        </p:spPr>
      </p:pic>
      <p:sp>
        <p:nvSpPr>
          <p:cNvPr id="4" name="CasellaDiTesto 3"/>
          <p:cNvSpPr txBox="1"/>
          <p:nvPr/>
        </p:nvSpPr>
        <p:spPr>
          <a:xfrm>
            <a:off x="8686800" y="665018"/>
            <a:ext cx="2951018" cy="523220"/>
          </a:xfrm>
          <a:prstGeom prst="rect">
            <a:avLst/>
          </a:prstGeom>
          <a:noFill/>
        </p:spPr>
        <p:txBody>
          <a:bodyPr wrap="square" rtlCol="0">
            <a:spAutoFit/>
          </a:bodyPr>
          <a:lstStyle/>
          <a:p>
            <a:r>
              <a:rPr lang="it-IT" sz="2800" b="1" dirty="0" smtClean="0">
                <a:solidFill>
                  <a:srgbClr val="0070C0"/>
                </a:solidFill>
              </a:rPr>
              <a:t>Regione Piemonte</a:t>
            </a:r>
            <a:endParaRPr lang="it-IT" sz="2800" b="1" dirty="0">
              <a:solidFill>
                <a:srgbClr val="0070C0"/>
              </a:solidFill>
            </a:endParaRPr>
          </a:p>
        </p:txBody>
      </p:sp>
      <p:pic>
        <p:nvPicPr>
          <p:cNvPr id="5" name="Immagine 4"/>
          <p:cNvPicPr>
            <a:picLocks noChangeAspect="1"/>
          </p:cNvPicPr>
          <p:nvPr/>
        </p:nvPicPr>
        <p:blipFill>
          <a:blip r:embed="rId3"/>
          <a:stretch>
            <a:fillRect/>
          </a:stretch>
        </p:blipFill>
        <p:spPr>
          <a:xfrm>
            <a:off x="6598189" y="3761298"/>
            <a:ext cx="4301911" cy="2494240"/>
          </a:xfrm>
          <a:prstGeom prst="rect">
            <a:avLst/>
          </a:prstGeom>
        </p:spPr>
      </p:pic>
    </p:spTree>
    <p:extLst>
      <p:ext uri="{BB962C8B-B14F-4D97-AF65-F5344CB8AC3E}">
        <p14:creationId xmlns:p14="http://schemas.microsoft.com/office/powerpoint/2010/main" val="1843978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4FAB73BC-B049-4115-A692-8D63A059BFB8}" type="slidenum">
              <a:rPr lang="en-US" smtClean="0"/>
              <a:t>14</a:t>
            </a:fld>
            <a:endParaRPr lang="en-US" dirty="0"/>
          </a:p>
        </p:txBody>
      </p:sp>
      <p:sp>
        <p:nvSpPr>
          <p:cNvPr id="3" name="Rettangolo 2"/>
          <p:cNvSpPr/>
          <p:nvPr/>
        </p:nvSpPr>
        <p:spPr>
          <a:xfrm>
            <a:off x="1084117" y="383416"/>
            <a:ext cx="9857509" cy="646331"/>
          </a:xfrm>
          <a:prstGeom prst="rect">
            <a:avLst/>
          </a:prstGeom>
        </p:spPr>
        <p:txBody>
          <a:bodyPr wrap="square">
            <a:spAutoFit/>
          </a:bodyPr>
          <a:lstStyle/>
          <a:p>
            <a:r>
              <a:rPr lang="it-IT" dirty="0">
                <a:hlinkClick r:id="rId2"/>
              </a:rPr>
              <a:t>http://specchioriflesso.net/media/170566/progettazione_condivisa_-_</a:t>
            </a:r>
            <a:r>
              <a:rPr lang="it-IT" dirty="0" smtClean="0">
                <a:hlinkClick r:id="rId2"/>
              </a:rPr>
              <a:t>cramerotti.pdf</a:t>
            </a:r>
            <a:r>
              <a:rPr lang="it-IT" dirty="0" smtClean="0"/>
              <a:t> Sofia </a:t>
            </a:r>
            <a:r>
              <a:rPr lang="it-IT" dirty="0" err="1" smtClean="0"/>
              <a:t>Cramerotti</a:t>
            </a:r>
            <a:r>
              <a:rPr lang="it-IT" dirty="0" smtClean="0"/>
              <a:t>, Dalla diagnosi al profilo di funzionamento </a:t>
            </a:r>
            <a:endParaRPr lang="it-IT" dirty="0"/>
          </a:p>
        </p:txBody>
      </p:sp>
      <p:pic>
        <p:nvPicPr>
          <p:cNvPr id="4" name="Immagine 3"/>
          <p:cNvPicPr>
            <a:picLocks noChangeAspect="1"/>
          </p:cNvPicPr>
          <p:nvPr/>
        </p:nvPicPr>
        <p:blipFill>
          <a:blip r:embed="rId3"/>
          <a:stretch>
            <a:fillRect/>
          </a:stretch>
        </p:blipFill>
        <p:spPr>
          <a:xfrm>
            <a:off x="1920527" y="1083611"/>
            <a:ext cx="7129955" cy="5207490"/>
          </a:xfrm>
          <a:prstGeom prst="rect">
            <a:avLst/>
          </a:prstGeom>
        </p:spPr>
      </p:pic>
    </p:spTree>
    <p:extLst>
      <p:ext uri="{BB962C8B-B14F-4D97-AF65-F5344CB8AC3E}">
        <p14:creationId xmlns:p14="http://schemas.microsoft.com/office/powerpoint/2010/main" val="2191755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smtClean="0"/>
              <a:t>Piano educativo individualizzato</a:t>
            </a:r>
            <a:endParaRPr lang="it-IT" dirty="0"/>
          </a:p>
        </p:txBody>
      </p:sp>
      <p:sp>
        <p:nvSpPr>
          <p:cNvPr id="4" name="Segnaposto testo 3"/>
          <p:cNvSpPr>
            <a:spLocks noGrp="1"/>
          </p:cNvSpPr>
          <p:nvPr>
            <p:ph type="body" idx="1"/>
          </p:nvPr>
        </p:nvSpPr>
        <p:spPr/>
        <p:txBody>
          <a:bodyPr/>
          <a:lstStyle/>
          <a:p>
            <a:r>
              <a:rPr lang="it-IT" dirty="0" smtClean="0"/>
              <a:t>Scuola</a:t>
            </a:r>
            <a:endParaRPr lang="it-IT" dirty="0"/>
          </a:p>
        </p:txBody>
      </p:sp>
      <p:sp>
        <p:nvSpPr>
          <p:cNvPr id="2" name="Segnaposto numero diapositiva 1"/>
          <p:cNvSpPr>
            <a:spLocks noGrp="1"/>
          </p:cNvSpPr>
          <p:nvPr>
            <p:ph type="sldNum" sz="quarter" idx="12"/>
          </p:nvPr>
        </p:nvSpPr>
        <p:spPr/>
        <p:txBody>
          <a:bodyPr/>
          <a:lstStyle/>
          <a:p>
            <a:fld id="{4FAB73BC-B049-4115-A692-8D63A059BFB8}" type="slidenum">
              <a:rPr lang="en-US" smtClean="0"/>
              <a:t>15</a:t>
            </a:fld>
            <a:endParaRPr lang="en-US" dirty="0"/>
          </a:p>
        </p:txBody>
      </p:sp>
    </p:spTree>
    <p:extLst>
      <p:ext uri="{BB962C8B-B14F-4D97-AF65-F5344CB8AC3E}">
        <p14:creationId xmlns:p14="http://schemas.microsoft.com/office/powerpoint/2010/main" val="170119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PEI (Scuola, famiglia, …)</a:t>
            </a:r>
            <a:endParaRPr lang="it-IT" dirty="0"/>
          </a:p>
        </p:txBody>
      </p:sp>
      <p:sp>
        <p:nvSpPr>
          <p:cNvPr id="3" name="Segnaposto contenuto 2"/>
          <p:cNvSpPr>
            <a:spLocks noGrp="1"/>
          </p:cNvSpPr>
          <p:nvPr>
            <p:ph idx="1"/>
          </p:nvPr>
        </p:nvSpPr>
        <p:spPr/>
        <p:txBody>
          <a:bodyPr/>
          <a:lstStyle/>
          <a:p>
            <a:r>
              <a:rPr lang="it-IT" dirty="0" smtClean="0"/>
              <a:t>Il PEI è parte integrante del Progetto individuale</a:t>
            </a:r>
          </a:p>
          <a:p>
            <a:r>
              <a:rPr lang="it-IT" dirty="0" smtClean="0"/>
              <a:t>L’inclusione scolastica si attua attraverso la definizione e la condivisione del PEI</a:t>
            </a:r>
          </a:p>
          <a:p>
            <a:pPr marL="0" indent="0">
              <a:buNone/>
            </a:pPr>
            <a:r>
              <a:rPr lang="it-IT" dirty="0" smtClean="0"/>
              <a:t>Il PEI è elaborato dai docenti o dal consiglio di classe con la partecipazione:</a:t>
            </a:r>
          </a:p>
          <a:p>
            <a:r>
              <a:rPr lang="it-IT" dirty="0"/>
              <a:t>d</a:t>
            </a:r>
            <a:r>
              <a:rPr lang="it-IT" dirty="0" smtClean="0"/>
              <a:t>ei genitori</a:t>
            </a:r>
          </a:p>
          <a:p>
            <a:r>
              <a:rPr lang="it-IT" dirty="0"/>
              <a:t>d</a:t>
            </a:r>
            <a:r>
              <a:rPr lang="it-IT" dirty="0" smtClean="0"/>
              <a:t>elle figure professionali specifiche interne o esterne all’Istituzione scolastica che interagiscono con la classe e con l’alunno</a:t>
            </a:r>
          </a:p>
          <a:p>
            <a:pPr marL="0" indent="0">
              <a:buNone/>
            </a:pPr>
            <a:r>
              <a:rPr lang="it-IT" dirty="0"/>
              <a:t>e</a:t>
            </a:r>
            <a:r>
              <a:rPr lang="it-IT" dirty="0" smtClean="0"/>
              <a:t> con il supporto dell’Unità di valutazione multidisciplinare</a:t>
            </a:r>
          </a:p>
          <a:p>
            <a:pPr marL="0" indent="0">
              <a:buNone/>
            </a:pPr>
            <a:r>
              <a:rPr lang="it-IT" dirty="0" smtClean="0"/>
              <a:t>Tiene </a:t>
            </a:r>
            <a:r>
              <a:rPr lang="it-IT" dirty="0"/>
              <a:t>conto della certificazione di disabilità e del profilo di funzionamento</a:t>
            </a:r>
          </a:p>
          <a:p>
            <a:pPr marL="0" indent="0">
              <a:buNone/>
            </a:pPr>
            <a:endParaRPr lang="it-IT" dirty="0" smtClean="0"/>
          </a:p>
        </p:txBody>
      </p:sp>
      <p:sp>
        <p:nvSpPr>
          <p:cNvPr id="4" name="Segnaposto numero diapositiva 3"/>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3582632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PEI PREDISPONE UN AMBIENTE DI APPRENDIMENTO NELLE DIMENSIONI:</a:t>
            </a:r>
            <a:endParaRPr lang="it-IT" dirty="0"/>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2948903903"/>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fld id="{4FAB73BC-B049-4115-A692-8D63A059BFB8}" type="slidenum">
              <a:rPr lang="en-US" smtClean="0"/>
              <a:t>17</a:t>
            </a:fld>
            <a:endParaRPr lang="en-US" dirty="0"/>
          </a:p>
        </p:txBody>
      </p:sp>
      <p:sp>
        <p:nvSpPr>
          <p:cNvPr id="6" name="CasellaDiTesto 5"/>
          <p:cNvSpPr txBox="1"/>
          <p:nvPr/>
        </p:nvSpPr>
        <p:spPr>
          <a:xfrm>
            <a:off x="727364" y="2784764"/>
            <a:ext cx="2441863" cy="2585323"/>
          </a:xfrm>
          <a:prstGeom prst="rect">
            <a:avLst/>
          </a:prstGeom>
          <a:noFill/>
          <a:ln w="38100">
            <a:solidFill>
              <a:srgbClr val="00B050"/>
            </a:solidFill>
          </a:ln>
        </p:spPr>
        <p:txBody>
          <a:bodyPr wrap="square" rtlCol="0">
            <a:spAutoFit/>
          </a:bodyPr>
          <a:lstStyle/>
          <a:p>
            <a:pPr algn="ctr"/>
            <a:r>
              <a:rPr lang="it-IT" dirty="0" smtClean="0"/>
              <a:t>INDIVIDUA:</a:t>
            </a:r>
          </a:p>
          <a:p>
            <a:endParaRPr lang="it-IT" dirty="0"/>
          </a:p>
          <a:p>
            <a:r>
              <a:rPr lang="it-IT" dirty="0" smtClean="0"/>
              <a:t>STRUMENTI</a:t>
            </a:r>
          </a:p>
          <a:p>
            <a:endParaRPr lang="it-IT" dirty="0"/>
          </a:p>
          <a:p>
            <a:r>
              <a:rPr lang="it-IT" dirty="0" smtClean="0"/>
              <a:t>STRATEGIE</a:t>
            </a:r>
          </a:p>
          <a:p>
            <a:endParaRPr lang="it-IT" dirty="0"/>
          </a:p>
          <a:p>
            <a:r>
              <a:rPr lang="it-IT" dirty="0" smtClean="0"/>
              <a:t>MODALITA’</a:t>
            </a:r>
          </a:p>
          <a:p>
            <a:endParaRPr lang="it-IT" dirty="0"/>
          </a:p>
          <a:p>
            <a:endParaRPr lang="it-IT" dirty="0"/>
          </a:p>
        </p:txBody>
      </p:sp>
    </p:spTree>
    <p:extLst>
      <p:ext uri="{BB962C8B-B14F-4D97-AF65-F5344CB8AC3E}">
        <p14:creationId xmlns:p14="http://schemas.microsoft.com/office/powerpoint/2010/main" val="260103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PEI</a:t>
            </a:r>
            <a:endParaRPr lang="it-IT" dirty="0"/>
          </a:p>
        </p:txBody>
      </p:sp>
      <p:sp>
        <p:nvSpPr>
          <p:cNvPr id="3" name="Segnaposto contenuto 2"/>
          <p:cNvSpPr>
            <a:spLocks noGrp="1"/>
          </p:cNvSpPr>
          <p:nvPr>
            <p:ph idx="1"/>
          </p:nvPr>
        </p:nvSpPr>
        <p:spPr/>
        <p:txBody>
          <a:bodyPr/>
          <a:lstStyle/>
          <a:p>
            <a:r>
              <a:rPr lang="it-IT" dirty="0" smtClean="0"/>
              <a:t>È redatto </a:t>
            </a:r>
            <a:r>
              <a:rPr lang="it-IT" b="1" u="sng" dirty="0" smtClean="0"/>
              <a:t>all’inizio</a:t>
            </a:r>
            <a:r>
              <a:rPr lang="it-IT" dirty="0" smtClean="0"/>
              <a:t> di ogni anno scolastico</a:t>
            </a:r>
          </a:p>
          <a:p>
            <a:r>
              <a:rPr lang="it-IT" dirty="0" smtClean="0"/>
              <a:t>È aggiornato in presenza di nuove e sopravvenute </a:t>
            </a:r>
            <a:r>
              <a:rPr lang="it-IT" b="1" u="sng" dirty="0" smtClean="0"/>
              <a:t>condizioni di funzionamento </a:t>
            </a:r>
            <a:r>
              <a:rPr lang="it-IT" dirty="0" smtClean="0"/>
              <a:t>della persona</a:t>
            </a:r>
          </a:p>
          <a:p>
            <a:r>
              <a:rPr lang="it-IT" dirty="0" smtClean="0"/>
              <a:t>Assicura la continuità nel passaggio tra un grado di istruzione e l’altro</a:t>
            </a:r>
          </a:p>
          <a:p>
            <a:r>
              <a:rPr lang="it-IT" dirty="0" smtClean="0"/>
              <a:t>È soggetto a verifiche periodiche</a:t>
            </a:r>
          </a:p>
          <a:p>
            <a:pPr marL="0" indent="0">
              <a:buNone/>
            </a:pPr>
            <a:endParaRPr lang="it-IT" dirty="0" smtClean="0">
              <a:solidFill>
                <a:srgbClr val="FF0000"/>
              </a:solidFill>
            </a:endParaRPr>
          </a:p>
          <a:p>
            <a:pPr marL="0" indent="0">
              <a:buNone/>
            </a:pPr>
            <a:r>
              <a:rPr lang="it-IT" dirty="0" smtClean="0">
                <a:solidFill>
                  <a:srgbClr val="FF0000"/>
                </a:solidFill>
              </a:rPr>
              <a:t>SCOMPARE DAL PEI L’INDICAZIONE DELLE ORE DI SOSTEGNO. VENGONO ABROGATE LE NORME CHE CONTENEVANO QUESTA DISPOSIZIONE</a:t>
            </a:r>
            <a:endParaRPr lang="it-IT" dirty="0">
              <a:solidFill>
                <a:srgbClr val="FF0000"/>
              </a:solidFill>
            </a:endParaRPr>
          </a:p>
        </p:txBody>
      </p:sp>
      <p:sp>
        <p:nvSpPr>
          <p:cNvPr id="4" name="Segnaposto numero diapositiva 3"/>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4111472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t>AMBIENTE DI APPRENDIMENTO</a:t>
            </a:r>
            <a:endParaRPr lang="it-IT" dirty="0"/>
          </a:p>
        </p:txBody>
      </p:sp>
      <p:sp>
        <p:nvSpPr>
          <p:cNvPr id="6" name="Segnaposto testo 5"/>
          <p:cNvSpPr>
            <a:spLocks noGrp="1"/>
          </p:cNvSpPr>
          <p:nvPr>
            <p:ph type="body" idx="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4FAB73BC-B049-4115-A692-8D63A059BFB8}" type="slidenum">
              <a:rPr lang="en-US" smtClean="0"/>
              <a:t>19</a:t>
            </a:fld>
            <a:endParaRPr lang="en-US" dirty="0"/>
          </a:p>
        </p:txBody>
      </p:sp>
    </p:spTree>
    <p:extLst>
      <p:ext uri="{BB962C8B-B14F-4D97-AF65-F5344CB8AC3E}">
        <p14:creationId xmlns:p14="http://schemas.microsoft.com/office/powerpoint/2010/main" val="3285483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B938A914-021A-4348-9676-EE9583ABD9A4}" type="slidenum">
              <a:rPr lang="it-IT" smtClean="0"/>
              <a:t>2</a:t>
            </a:fld>
            <a:endParaRPr lang="it-IT"/>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414" y="980729"/>
            <a:ext cx="9121012" cy="5668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sellaDiTesto 4"/>
          <p:cNvSpPr txBox="1"/>
          <p:nvPr/>
        </p:nvSpPr>
        <p:spPr>
          <a:xfrm>
            <a:off x="5409455" y="260807"/>
            <a:ext cx="6432715" cy="646331"/>
          </a:xfrm>
          <a:prstGeom prst="rect">
            <a:avLst/>
          </a:prstGeom>
          <a:noFill/>
        </p:spPr>
        <p:txBody>
          <a:bodyPr wrap="square" rtlCol="0">
            <a:spAutoFit/>
          </a:bodyPr>
          <a:lstStyle/>
          <a:p>
            <a:r>
              <a:rPr lang="it-IT" b="1" dirty="0" smtClean="0">
                <a:solidFill>
                  <a:srgbClr val="FFFF00"/>
                </a:solidFill>
              </a:rPr>
              <a:t>Uno dei Draghi di Leo, per gentile concessione di Leo e della sua famiglia</a:t>
            </a:r>
            <a:endParaRPr lang="it-IT" b="1" dirty="0">
              <a:solidFill>
                <a:srgbClr val="FFFF00"/>
              </a:solidFill>
            </a:endParaRPr>
          </a:p>
        </p:txBody>
      </p:sp>
    </p:spTree>
    <p:extLst>
      <p:ext uri="{BB962C8B-B14F-4D97-AF65-F5344CB8AC3E}">
        <p14:creationId xmlns:p14="http://schemas.microsoft.com/office/powerpoint/2010/main" val="1291633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Ambiente di apprendimento</a:t>
            </a:r>
            <a:endParaRPr lang="it-IT" dirty="0"/>
          </a:p>
        </p:txBody>
      </p:sp>
      <p:sp>
        <p:nvSpPr>
          <p:cNvPr id="3" name="Segnaposto contenuto 2"/>
          <p:cNvSpPr>
            <a:spLocks noGrp="1"/>
          </p:cNvSpPr>
          <p:nvPr>
            <p:ph idx="1"/>
          </p:nvPr>
        </p:nvSpPr>
        <p:spPr/>
        <p:txBody>
          <a:bodyPr/>
          <a:lstStyle/>
          <a:p>
            <a:r>
              <a:rPr lang="it-IT" dirty="0" smtClean="0"/>
              <a:t>Non c’è una definizione univoca e omnicomprensiva dell’espressione «ambiente di apprendimento»</a:t>
            </a:r>
          </a:p>
          <a:p>
            <a:r>
              <a:rPr lang="it-IT" dirty="0" smtClean="0"/>
              <a:t>Questa espressione viene variamente coniugata nei diversi contesti di riferimento (per le nuove tecnologie, per l’insegnamento personalizzato degli alunni in difficoltà, stranieri, per l’apprendimento cooperativo, …)</a:t>
            </a:r>
          </a:p>
          <a:p>
            <a:r>
              <a:rPr lang="it-IT" dirty="0" smtClean="0"/>
              <a:t>Ad es. Indicazioni nazionali per il curricolo della scuola dell’infanzia e del I ciclo di istruzione</a:t>
            </a:r>
            <a:endParaRPr lang="it-IT" dirty="0"/>
          </a:p>
        </p:txBody>
      </p:sp>
    </p:spTree>
    <p:extLst>
      <p:ext uri="{BB962C8B-B14F-4D97-AF65-F5344CB8AC3E}">
        <p14:creationId xmlns:p14="http://schemas.microsoft.com/office/powerpoint/2010/main" val="2151568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Ambiente di apprendimento: </a:t>
            </a:r>
            <a:r>
              <a:rPr lang="it-IT" i="1" dirty="0" smtClean="0"/>
              <a:t>innovative </a:t>
            </a:r>
            <a:r>
              <a:rPr lang="it-IT" i="1" dirty="0" err="1" smtClean="0"/>
              <a:t>learning</a:t>
            </a:r>
            <a:r>
              <a:rPr lang="it-IT" i="1" dirty="0" smtClean="0"/>
              <a:t> </a:t>
            </a:r>
            <a:r>
              <a:rPr lang="it-IT" i="1" dirty="0" err="1" smtClean="0"/>
              <a:t>environment</a:t>
            </a:r>
            <a:r>
              <a:rPr lang="it-IT" dirty="0" smtClean="0"/>
              <a:t> del </a:t>
            </a:r>
            <a:r>
              <a:rPr lang="it-IT" i="1" dirty="0" smtClean="0"/>
              <a:t>center for educational </a:t>
            </a:r>
            <a:r>
              <a:rPr lang="it-IT" i="1" dirty="0" err="1" smtClean="0"/>
              <a:t>Research</a:t>
            </a:r>
            <a:r>
              <a:rPr lang="it-IT" i="1" dirty="0" smtClean="0"/>
              <a:t> and </a:t>
            </a:r>
            <a:r>
              <a:rPr lang="it-IT" i="1" dirty="0" err="1" smtClean="0"/>
              <a:t>innovation</a:t>
            </a:r>
            <a:endParaRPr lang="it-IT" i="1" dirty="0"/>
          </a:p>
        </p:txBody>
      </p:sp>
      <p:sp>
        <p:nvSpPr>
          <p:cNvPr id="3" name="Segnaposto contenuto 2"/>
          <p:cNvSpPr>
            <a:spLocks noGrp="1"/>
          </p:cNvSpPr>
          <p:nvPr>
            <p:ph idx="1"/>
          </p:nvPr>
        </p:nvSpPr>
        <p:spPr/>
        <p:txBody>
          <a:bodyPr/>
          <a:lstStyle/>
          <a:p>
            <a:r>
              <a:rPr lang="it-IT" dirty="0" smtClean="0"/>
              <a:t>Lo studente al centro</a:t>
            </a:r>
          </a:p>
          <a:p>
            <a:r>
              <a:rPr lang="it-IT" dirty="0" smtClean="0"/>
              <a:t>Natura sociale dell’apprendimento</a:t>
            </a:r>
          </a:p>
          <a:p>
            <a:r>
              <a:rPr lang="it-IT" dirty="0" smtClean="0"/>
              <a:t>Le emozioni sono integrate nell’apprendimento</a:t>
            </a:r>
          </a:p>
          <a:p>
            <a:r>
              <a:rPr lang="it-IT" dirty="0" smtClean="0"/>
              <a:t>Riconoscimento delle differenze individuali</a:t>
            </a:r>
          </a:p>
          <a:p>
            <a:r>
              <a:rPr lang="it-IT" dirty="0" smtClean="0"/>
              <a:t>Puntare al massimo per ogni studente</a:t>
            </a:r>
          </a:p>
          <a:p>
            <a:r>
              <a:rPr lang="it-IT" i="1" dirty="0" err="1" smtClean="0"/>
              <a:t>Assessment</a:t>
            </a:r>
            <a:r>
              <a:rPr lang="it-IT" dirty="0" smtClean="0"/>
              <a:t> per l’apprendimento (</a:t>
            </a:r>
            <a:r>
              <a:rPr lang="it-IT" i="1" dirty="0" err="1" smtClean="0"/>
              <a:t>assessment</a:t>
            </a:r>
            <a:r>
              <a:rPr lang="it-IT" dirty="0" smtClean="0"/>
              <a:t> ha un significato più ampio del nostro termine </a:t>
            </a:r>
            <a:r>
              <a:rPr lang="it-IT" i="1" dirty="0" smtClean="0"/>
              <a:t>valutazione</a:t>
            </a:r>
            <a:r>
              <a:rPr lang="it-IT" dirty="0" smtClean="0"/>
              <a:t>)</a:t>
            </a:r>
          </a:p>
          <a:p>
            <a:r>
              <a:rPr lang="it-IT" dirty="0" smtClean="0"/>
              <a:t>Costruzione di connessioni orizzontali (perché non anche verticali?)</a:t>
            </a:r>
          </a:p>
          <a:p>
            <a:endParaRPr lang="it-IT" dirty="0"/>
          </a:p>
        </p:txBody>
      </p:sp>
    </p:spTree>
    <p:extLst>
      <p:ext uri="{BB962C8B-B14F-4D97-AF65-F5344CB8AC3E}">
        <p14:creationId xmlns:p14="http://schemas.microsoft.com/office/powerpoint/2010/main" val="2372584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L’ambiente di apprendimento è uno …</a:t>
            </a:r>
            <a:endParaRPr lang="it-IT" dirty="0"/>
          </a:p>
        </p:txBody>
      </p:sp>
      <p:sp>
        <p:nvSpPr>
          <p:cNvPr id="3" name="Segnaposto contenuto 2"/>
          <p:cNvSpPr>
            <a:spLocks noGrp="1"/>
          </p:cNvSpPr>
          <p:nvPr>
            <p:ph idx="1"/>
          </p:nvPr>
        </p:nvSpPr>
        <p:spPr/>
        <p:txBody>
          <a:bodyPr>
            <a:noAutofit/>
          </a:bodyPr>
          <a:lstStyle/>
          <a:p>
            <a:r>
              <a:rPr lang="it-IT" sz="3200" dirty="0" smtClean="0"/>
              <a:t>Nonostante le diverse configurazioni assegnate all’espressione «ambiente di apprendimento» occorre ricordare che l’ambiente è uno ed è un ambiente soltanto a questa condizione. Non esiste un ambiente di apprendimento per le tecnologie, uno per i disabili, uno per gli stranieri, uno per le competenze, …</a:t>
            </a:r>
            <a:endParaRPr lang="it-IT" sz="3200" dirty="0"/>
          </a:p>
        </p:txBody>
      </p:sp>
    </p:spTree>
    <p:extLst>
      <p:ext uri="{BB962C8B-B14F-4D97-AF65-F5344CB8AC3E}">
        <p14:creationId xmlns:p14="http://schemas.microsoft.com/office/powerpoint/2010/main" val="3811191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Gli ambienti di apprendimento sono tanti </a:t>
            </a:r>
            <a:endParaRPr lang="it-IT" dirty="0"/>
          </a:p>
        </p:txBody>
      </p:sp>
      <p:sp>
        <p:nvSpPr>
          <p:cNvPr id="3" name="Segnaposto contenuto 2"/>
          <p:cNvSpPr>
            <a:spLocks noGrp="1"/>
          </p:cNvSpPr>
          <p:nvPr>
            <p:ph idx="1"/>
          </p:nvPr>
        </p:nvSpPr>
        <p:spPr/>
        <p:txBody>
          <a:bodyPr/>
          <a:lstStyle/>
          <a:p>
            <a:r>
              <a:rPr lang="it-IT" dirty="0" smtClean="0"/>
              <a:t>Tuttavia … dentro le scuole possono essere realizzati degli «ambienti di apprendimento» specifici sulla falsariga del principio dello sfondo integratore.</a:t>
            </a:r>
          </a:p>
          <a:p>
            <a:r>
              <a:rPr lang="it-IT" dirty="0" smtClean="0"/>
              <a:t>Ad esempio presso l’Istituto Artigianelli di Trento è stata costituita dai ragazzi una cooperativa per la commercializzazione di frutta e verdura biologica (ci sono altri tipi di ambiente) </a:t>
            </a:r>
            <a:r>
              <a:rPr lang="it-IT" u="sng" dirty="0">
                <a:hlinkClick r:id="rId2"/>
              </a:rPr>
              <a:t>http://www.artigianelli.tn.it/wp-content/uploads/2017/02/INT_DdA_4-1.pdf</a:t>
            </a:r>
            <a:endParaRPr lang="it-IT" dirty="0"/>
          </a:p>
          <a:p>
            <a:r>
              <a:rPr lang="it-IT" dirty="0" smtClean="0"/>
              <a:t>I gruppi dei ragazzi sono variamente costituiti in relazione alle diverse attività e comprendono sia i ragazzi «eccellenti» nell’apprendimento, sia ragazzi «nella media» sia allievi in difficoltà</a:t>
            </a:r>
            <a:endParaRPr lang="it-IT" dirty="0"/>
          </a:p>
        </p:txBody>
      </p:sp>
    </p:spTree>
    <p:extLst>
      <p:ext uri="{BB962C8B-B14F-4D97-AF65-F5344CB8AC3E}">
        <p14:creationId xmlns:p14="http://schemas.microsoft.com/office/powerpoint/2010/main" val="2865674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t>Dimensioni dell’ambiente di apprendimento</a:t>
            </a:r>
            <a:endParaRPr lang="it-IT" dirty="0"/>
          </a:p>
        </p:txBody>
      </p:sp>
      <p:sp>
        <p:nvSpPr>
          <p:cNvPr id="6" name="Segnaposto testo 5"/>
          <p:cNvSpPr>
            <a:spLocks noGrp="1"/>
          </p:cNvSpPr>
          <p:nvPr>
            <p:ph type="body" idx="1"/>
          </p:nvPr>
        </p:nvSpPr>
        <p:spPr/>
        <p:txBody>
          <a:bodyPr/>
          <a:lstStyle/>
          <a:p>
            <a:r>
              <a:rPr lang="it-IT" dirty="0" smtClean="0"/>
              <a:t>Qualche cenno di approfondimento</a:t>
            </a:r>
            <a:endParaRPr lang="it-IT" dirty="0"/>
          </a:p>
        </p:txBody>
      </p:sp>
      <p:sp>
        <p:nvSpPr>
          <p:cNvPr id="4" name="Segnaposto numero diapositiva 3"/>
          <p:cNvSpPr>
            <a:spLocks noGrp="1"/>
          </p:cNvSpPr>
          <p:nvPr>
            <p:ph type="sldNum" sz="quarter" idx="12"/>
          </p:nvPr>
        </p:nvSpPr>
        <p:spPr/>
        <p:txBody>
          <a:bodyPr/>
          <a:lstStyle/>
          <a:p>
            <a:fld id="{4FAB73BC-B049-4115-A692-8D63A059BFB8}" type="slidenum">
              <a:rPr lang="en-US" smtClean="0"/>
              <a:t>24</a:t>
            </a:fld>
            <a:endParaRPr lang="en-US" dirty="0"/>
          </a:p>
        </p:txBody>
      </p:sp>
    </p:spTree>
    <p:extLst>
      <p:ext uri="{BB962C8B-B14F-4D97-AF65-F5344CB8AC3E}">
        <p14:creationId xmlns:p14="http://schemas.microsoft.com/office/powerpoint/2010/main" val="4274607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socializzazione</a:t>
            </a:r>
            <a:endParaRPr lang="it-IT" dirty="0"/>
          </a:p>
        </p:txBody>
      </p:sp>
      <p:sp>
        <p:nvSpPr>
          <p:cNvPr id="3" name="Segnaposto testo 2"/>
          <p:cNvSpPr>
            <a:spLocks noGrp="1"/>
          </p:cNvSpPr>
          <p:nvPr>
            <p:ph type="body" idx="1"/>
          </p:nvPr>
        </p:nvSpPr>
        <p:spPr/>
        <p:txBody>
          <a:bodyPr/>
          <a:lstStyle/>
          <a:p>
            <a:r>
              <a:rPr lang="it-IT" dirty="0" smtClean="0"/>
              <a:t>Ben più di quel che si pensa</a:t>
            </a:r>
            <a:endParaRPr lang="it-IT" dirty="0"/>
          </a:p>
        </p:txBody>
      </p:sp>
      <p:sp>
        <p:nvSpPr>
          <p:cNvPr id="4" name="Segnaposto numero diapositiva 3"/>
          <p:cNvSpPr>
            <a:spLocks noGrp="1"/>
          </p:cNvSpPr>
          <p:nvPr>
            <p:ph type="sldNum" sz="quarter" idx="12"/>
          </p:nvPr>
        </p:nvSpPr>
        <p:spPr/>
        <p:txBody>
          <a:bodyPr/>
          <a:lstStyle/>
          <a:p>
            <a:fld id="{4FAB73BC-B049-4115-A692-8D63A059BFB8}" type="slidenum">
              <a:rPr lang="en-US" smtClean="0"/>
              <a:t>25</a:t>
            </a:fld>
            <a:endParaRPr lang="en-US" dirty="0"/>
          </a:p>
        </p:txBody>
      </p:sp>
    </p:spTree>
    <p:extLst>
      <p:ext uri="{BB962C8B-B14F-4D97-AF65-F5344CB8AC3E}">
        <p14:creationId xmlns:p14="http://schemas.microsoft.com/office/powerpoint/2010/main" val="2487962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4FAB73BC-B049-4115-A692-8D63A059BFB8}" type="slidenum">
              <a:rPr lang="en-US" smtClean="0"/>
              <a:t>26</a:t>
            </a:fld>
            <a:endParaRPr lang="en-US" dirty="0"/>
          </a:p>
        </p:txBody>
      </p:sp>
      <p:sp>
        <p:nvSpPr>
          <p:cNvPr id="5" name="Rettangolo 4"/>
          <p:cNvSpPr/>
          <p:nvPr/>
        </p:nvSpPr>
        <p:spPr>
          <a:xfrm>
            <a:off x="976746" y="1159869"/>
            <a:ext cx="9175173" cy="4893647"/>
          </a:xfrm>
          <a:prstGeom prst="rect">
            <a:avLst/>
          </a:prstGeom>
        </p:spPr>
        <p:txBody>
          <a:bodyPr wrap="square">
            <a:spAutoFit/>
          </a:bodyPr>
          <a:lstStyle/>
          <a:p>
            <a:r>
              <a:rPr lang="it-IT" sz="2400" dirty="0" smtClean="0">
                <a:solidFill>
                  <a:srgbClr val="000000"/>
                </a:solidFill>
                <a:latin typeface="Arial" panose="020B0604020202020204" pitchFamily="34" charset="0"/>
                <a:ea typeface="Calibri" panose="020F0502020204030204" pitchFamily="34" charset="0"/>
              </a:rPr>
              <a:t>«</a:t>
            </a:r>
            <a:r>
              <a:rPr lang="it-IT" sz="2400" i="1" dirty="0" smtClean="0">
                <a:solidFill>
                  <a:srgbClr val="000000"/>
                </a:solidFill>
                <a:latin typeface="Arial" panose="020B0604020202020204" pitchFamily="34" charset="0"/>
                <a:ea typeface="Calibri" panose="020F0502020204030204" pitchFamily="34" charset="0"/>
              </a:rPr>
              <a:t>Per </a:t>
            </a:r>
            <a:r>
              <a:rPr lang="it-IT" sz="2400" i="1" dirty="0">
                <a:solidFill>
                  <a:srgbClr val="000000"/>
                </a:solidFill>
                <a:latin typeface="Arial" panose="020B0604020202020204" pitchFamily="34" charset="0"/>
                <a:ea typeface="Calibri" panose="020F0502020204030204" pitchFamily="34" charset="0"/>
              </a:rPr>
              <a:t>'socializzazione' si intende il complesso processo attraverso il quale l'individuo diventa un essere sociale, integrandosi in un gruppo sociale o in una comunità. Tale concetto sottolinea come lo sviluppo della personalità non sia determinato univocamente né da fattori genetici né da fattori ambientali, bensì dall'interscambio dinamico e contingente tra individuo e ambiente. Attualmente, la socializzazione costituisce una delle principali tematiche delle scienze sociali, in particolare della sociologia, della psicologia e della scienza dell'educazione, che analizzano lo sviluppo dell'individuo e l'apprendimento focalizzando l'attenzione sulle dimensioni sociali e individuali dei processi di formazione della persona e di partecipazione ai vari aspetti della vita </a:t>
            </a:r>
            <a:r>
              <a:rPr lang="it-IT" sz="2400" i="1" dirty="0" smtClean="0">
                <a:solidFill>
                  <a:srgbClr val="000000"/>
                </a:solidFill>
                <a:latin typeface="Arial" panose="020B0604020202020204" pitchFamily="34" charset="0"/>
                <a:ea typeface="Calibri" panose="020F0502020204030204" pitchFamily="34" charset="0"/>
              </a:rPr>
              <a:t>sociale»</a:t>
            </a:r>
            <a:r>
              <a:rPr lang="it-IT" sz="2400" i="1" dirty="0">
                <a:solidFill>
                  <a:srgbClr val="000000"/>
                </a:solidFill>
                <a:latin typeface="Arial" panose="020B0604020202020204" pitchFamily="34" charset="0"/>
                <a:ea typeface="Calibri" panose="020F0502020204030204" pitchFamily="34" charset="0"/>
              </a:rPr>
              <a:t/>
            </a:r>
            <a:br>
              <a:rPr lang="it-IT" sz="2400" i="1" dirty="0">
                <a:solidFill>
                  <a:srgbClr val="000000"/>
                </a:solidFill>
                <a:latin typeface="Arial" panose="020B0604020202020204" pitchFamily="34" charset="0"/>
                <a:ea typeface="Calibri" panose="020F0502020204030204" pitchFamily="34" charset="0"/>
              </a:rPr>
            </a:br>
            <a:endParaRPr lang="it-IT" sz="2400" i="1" dirty="0"/>
          </a:p>
        </p:txBody>
      </p:sp>
      <p:sp>
        <p:nvSpPr>
          <p:cNvPr id="6" name="Rettangolo 5"/>
          <p:cNvSpPr/>
          <p:nvPr/>
        </p:nvSpPr>
        <p:spPr>
          <a:xfrm>
            <a:off x="1059873" y="447180"/>
            <a:ext cx="9559636" cy="388696"/>
          </a:xfrm>
          <a:prstGeom prst="rect">
            <a:avLst/>
          </a:prstGeom>
        </p:spPr>
        <p:txBody>
          <a:bodyPr wrap="square">
            <a:spAutoFit/>
          </a:bodyPr>
          <a:lstStyle/>
          <a:p>
            <a:pPr>
              <a:lnSpc>
                <a:spcPct val="107000"/>
              </a:lnSpc>
              <a:spcAft>
                <a:spcPts val="800"/>
              </a:spcAft>
            </a:pPr>
            <a:r>
              <a:rPr lang="it-IT"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http://www.treccani.it/enciclopedia/socializzazione_(Enciclopedia-delle-scienze-sociali)/</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504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024127" y="585216"/>
            <a:ext cx="10062973" cy="5129784"/>
          </a:xfrm>
        </p:spPr>
        <p:txBody>
          <a:bodyPr>
            <a:normAutofit/>
          </a:bodyPr>
          <a:lstStyle/>
          <a:p>
            <a:r>
              <a:rPr lang="it-IT" dirty="0" smtClean="0"/>
              <a:t>Le diverse tipologie di disabilità incidono su diversi aspetti del percorso di socializzazione così come contesti più o meno esperti possono incidere positivamente o negativamente sullo sviluppo delle competenze sociali.</a:t>
            </a:r>
            <a:br>
              <a:rPr lang="it-IT" dirty="0" smtClean="0"/>
            </a:br>
            <a:r>
              <a:rPr lang="it-IT" dirty="0" smtClean="0"/>
              <a:t>i due aspetti (personale e sociale) sono inscindibili e interdipendenti</a:t>
            </a:r>
            <a:endParaRPr lang="it-IT" dirty="0"/>
          </a:p>
        </p:txBody>
      </p:sp>
      <p:sp>
        <p:nvSpPr>
          <p:cNvPr id="2" name="Segnaposto numero diapositiva 1"/>
          <p:cNvSpPr>
            <a:spLocks noGrp="1"/>
          </p:cNvSpPr>
          <p:nvPr>
            <p:ph type="sldNum" sz="quarter" idx="12"/>
          </p:nvPr>
        </p:nvSpPr>
        <p:spPr/>
        <p:txBody>
          <a:bodyPr/>
          <a:lstStyle/>
          <a:p>
            <a:fld id="{4FAB73BC-B049-4115-A692-8D63A059BFB8}" type="slidenum">
              <a:rPr lang="en-US" smtClean="0"/>
              <a:t>27</a:t>
            </a:fld>
            <a:endParaRPr lang="en-US" dirty="0"/>
          </a:p>
        </p:txBody>
      </p:sp>
    </p:spTree>
    <p:extLst>
      <p:ext uri="{BB962C8B-B14F-4D97-AF65-F5344CB8AC3E}">
        <p14:creationId xmlns:p14="http://schemas.microsoft.com/office/powerpoint/2010/main" val="2423476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p:cNvGraphicFramePr>
            <a:graphicFrameLocks noGrp="1"/>
          </p:cNvGraphicFramePr>
          <p:nvPr>
            <p:ph idx="1"/>
            <p:extLst>
              <p:ext uri="{D42A27DB-BD31-4B8C-83A1-F6EECF244321}">
                <p14:modId xmlns:p14="http://schemas.microsoft.com/office/powerpoint/2010/main" val="415058411"/>
              </p:ext>
            </p:extLst>
          </p:nvPr>
        </p:nvGraphicFramePr>
        <p:xfrm>
          <a:off x="992765" y="779318"/>
          <a:ext cx="9844568" cy="54032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egnaposto numero diapositiva 1"/>
          <p:cNvSpPr>
            <a:spLocks noGrp="1"/>
          </p:cNvSpPr>
          <p:nvPr>
            <p:ph type="sldNum" sz="quarter" idx="12"/>
          </p:nvPr>
        </p:nvSpPr>
        <p:spPr/>
        <p:txBody>
          <a:bodyPr/>
          <a:lstStyle/>
          <a:p>
            <a:fld id="{4FAB73BC-B049-4115-A692-8D63A059BFB8}" type="slidenum">
              <a:rPr lang="en-US" smtClean="0"/>
              <a:t>28</a:t>
            </a:fld>
            <a:endParaRPr lang="en-US" dirty="0"/>
          </a:p>
        </p:txBody>
      </p:sp>
    </p:spTree>
    <p:extLst>
      <p:ext uri="{BB962C8B-B14F-4D97-AF65-F5344CB8AC3E}">
        <p14:creationId xmlns:p14="http://schemas.microsoft.com/office/powerpoint/2010/main" val="452433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smtClean="0"/>
              <a:t>Organizzazione mondiale della sanità</a:t>
            </a:r>
            <a:br>
              <a:rPr lang="it-IT" sz="3600" dirty="0" smtClean="0"/>
            </a:br>
            <a:r>
              <a:rPr lang="it-IT" sz="3600" dirty="0" smtClean="0"/>
              <a:t>10 life </a:t>
            </a:r>
            <a:r>
              <a:rPr lang="it-IT" sz="3600" dirty="0" err="1" smtClean="0"/>
              <a:t>skills</a:t>
            </a:r>
            <a:r>
              <a:rPr lang="it-IT" sz="3600" dirty="0" smtClean="0"/>
              <a:t> (che non coincidono ma comprendono le social </a:t>
            </a:r>
            <a:r>
              <a:rPr lang="it-IT" sz="3600" dirty="0" err="1" smtClean="0"/>
              <a:t>skills</a:t>
            </a:r>
            <a:r>
              <a:rPr lang="it-IT" sz="3600" dirty="0" smtClean="0"/>
              <a:t>)</a:t>
            </a:r>
            <a:endParaRPr lang="it-IT" sz="3600" dirty="0"/>
          </a:p>
        </p:txBody>
      </p:sp>
      <p:sp>
        <p:nvSpPr>
          <p:cNvPr id="3" name="Segnaposto contenuto 2"/>
          <p:cNvSpPr>
            <a:spLocks noGrp="1"/>
          </p:cNvSpPr>
          <p:nvPr>
            <p:ph idx="1"/>
          </p:nvPr>
        </p:nvSpPr>
        <p:spPr/>
        <p:txBody>
          <a:bodyPr>
            <a:normAutofit fontScale="70000" lnSpcReduction="20000"/>
          </a:bodyPr>
          <a:lstStyle/>
          <a:p>
            <a:r>
              <a:rPr lang="it-IT" dirty="0"/>
              <a:t>Il nucleo fondamentale delle Life </a:t>
            </a:r>
            <a:r>
              <a:rPr lang="it-IT" dirty="0" err="1"/>
              <a:t>Skills</a:t>
            </a:r>
            <a:r>
              <a:rPr lang="it-IT" dirty="0"/>
              <a:t> identificato dall’OMS (Organizzazione Mondiale della Sanità) è costituito da 10 competenze</a:t>
            </a:r>
          </a:p>
          <a:p>
            <a:r>
              <a:rPr lang="it-IT" b="1" dirty="0"/>
              <a:t>Consapevolezza di sé</a:t>
            </a:r>
            <a:endParaRPr lang="it-IT" dirty="0"/>
          </a:p>
          <a:p>
            <a:r>
              <a:rPr lang="it-IT" b="1" dirty="0"/>
              <a:t>Gestione delle emozioni</a:t>
            </a:r>
            <a:endParaRPr lang="it-IT" dirty="0"/>
          </a:p>
          <a:p>
            <a:r>
              <a:rPr lang="it-IT" b="1" dirty="0"/>
              <a:t>Gestione dello stress</a:t>
            </a:r>
            <a:endParaRPr lang="it-IT" dirty="0"/>
          </a:p>
          <a:p>
            <a:r>
              <a:rPr lang="it-IT" b="1" dirty="0"/>
              <a:t>Comunicazione efficace</a:t>
            </a:r>
            <a:endParaRPr lang="it-IT" dirty="0"/>
          </a:p>
          <a:p>
            <a:r>
              <a:rPr lang="it-IT" b="1" dirty="0"/>
              <a:t>Relazioni efficaci</a:t>
            </a:r>
            <a:endParaRPr lang="it-IT" dirty="0"/>
          </a:p>
          <a:p>
            <a:r>
              <a:rPr lang="it-IT" b="1" dirty="0"/>
              <a:t>Empatia</a:t>
            </a:r>
            <a:endParaRPr lang="it-IT" dirty="0"/>
          </a:p>
          <a:p>
            <a:r>
              <a:rPr lang="it-IT" b="1" dirty="0"/>
              <a:t>Pensiero Creativo</a:t>
            </a:r>
            <a:endParaRPr lang="it-IT" dirty="0"/>
          </a:p>
          <a:p>
            <a:r>
              <a:rPr lang="it-IT" b="1" dirty="0"/>
              <a:t>Pensiero critico</a:t>
            </a:r>
            <a:endParaRPr lang="it-IT" dirty="0"/>
          </a:p>
          <a:p>
            <a:r>
              <a:rPr lang="it-IT" b="1" dirty="0"/>
              <a:t>Prendere decisioni</a:t>
            </a:r>
            <a:endParaRPr lang="it-IT" dirty="0"/>
          </a:p>
          <a:p>
            <a:r>
              <a:rPr lang="it-IT" b="1" dirty="0"/>
              <a:t>Risolvere problemi</a:t>
            </a:r>
            <a:endParaRPr lang="it-IT" dirty="0"/>
          </a:p>
          <a:p>
            <a:endParaRPr lang="it-IT" dirty="0"/>
          </a:p>
        </p:txBody>
      </p:sp>
      <p:sp>
        <p:nvSpPr>
          <p:cNvPr id="4" name="Segnaposto numero diapositiva 3"/>
          <p:cNvSpPr>
            <a:spLocks noGrp="1"/>
          </p:cNvSpPr>
          <p:nvPr>
            <p:ph type="sldNum" sz="quarter" idx="12"/>
          </p:nvPr>
        </p:nvSpPr>
        <p:spPr/>
        <p:txBody>
          <a:bodyPr/>
          <a:lstStyle/>
          <a:p>
            <a:fld id="{4FAB73BC-B049-4115-A692-8D63A059BFB8}" type="slidenum">
              <a:rPr lang="en-US" smtClean="0"/>
              <a:t>29</a:t>
            </a:fld>
            <a:endParaRPr lang="en-US" dirty="0"/>
          </a:p>
        </p:txBody>
      </p:sp>
    </p:spTree>
    <p:extLst>
      <p:ext uri="{BB962C8B-B14F-4D97-AF65-F5344CB8AC3E}">
        <p14:creationId xmlns:p14="http://schemas.microsoft.com/office/powerpoint/2010/main" val="3949810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B938A914-021A-4348-9676-EE9583ABD9A4}" type="slidenum">
              <a:rPr lang="it-IT" smtClean="0"/>
              <a:t>3</a:t>
            </a:fld>
            <a:endParaRPr lang="it-IT"/>
          </a:p>
        </p:txBody>
      </p:sp>
      <p:sp>
        <p:nvSpPr>
          <p:cNvPr id="4" name="Segnaposto contenuto 3"/>
          <p:cNvSpPr>
            <a:spLocks noGrp="1"/>
          </p:cNvSpPr>
          <p:nvPr>
            <p:ph idx="4294967295"/>
          </p:nvPr>
        </p:nvSpPr>
        <p:spPr>
          <a:xfrm>
            <a:off x="815413" y="620688"/>
            <a:ext cx="10464800" cy="5040313"/>
          </a:xfrm>
        </p:spPr>
        <p:txBody>
          <a:bodyPr>
            <a:noAutofit/>
          </a:bodyPr>
          <a:lstStyle/>
          <a:p>
            <a:pPr marL="0" indent="0">
              <a:buNone/>
            </a:pPr>
            <a:r>
              <a:rPr lang="it-IT" sz="3400" b="1" dirty="0" smtClean="0">
                <a:latin typeface="Lucida Handwriting" panose="03010101010101010101" pitchFamily="66" charset="0"/>
              </a:rPr>
              <a:t>Le fiabe non insegnano ai bambini che esistono i Draghi.</a:t>
            </a:r>
          </a:p>
          <a:p>
            <a:pPr marL="0" indent="0">
              <a:buNone/>
            </a:pPr>
            <a:r>
              <a:rPr lang="it-IT" sz="3400" b="1" dirty="0" smtClean="0">
                <a:latin typeface="Lucida Handwriting" panose="03010101010101010101" pitchFamily="66" charset="0"/>
              </a:rPr>
              <a:t>	I bambini lo sanno </a:t>
            </a:r>
            <a:r>
              <a:rPr lang="it-IT" sz="3400" b="1" dirty="0">
                <a:latin typeface="Lucida Handwriting" panose="03010101010101010101" pitchFamily="66" charset="0"/>
              </a:rPr>
              <a:t> </a:t>
            </a:r>
            <a:r>
              <a:rPr lang="it-IT" sz="3400" b="1" dirty="0" smtClean="0">
                <a:latin typeface="Lucida Handwriting" panose="03010101010101010101" pitchFamily="66" charset="0"/>
              </a:rPr>
              <a:t>già</a:t>
            </a:r>
            <a:r>
              <a:rPr lang="it-IT" sz="3400" b="1" dirty="0" smtClean="0">
                <a:latin typeface="Lucida Handwriting" panose="03010101010101010101" pitchFamily="66" charset="0"/>
              </a:rPr>
              <a:t>.</a:t>
            </a:r>
            <a:endParaRPr lang="it-IT" sz="3400" b="1" dirty="0" smtClean="0">
              <a:latin typeface="Lucida Handwriting" panose="03010101010101010101" pitchFamily="66" charset="0"/>
            </a:endParaRPr>
          </a:p>
          <a:p>
            <a:pPr marL="0" indent="0">
              <a:buNone/>
            </a:pPr>
            <a:r>
              <a:rPr lang="it-IT" sz="3400" b="1" dirty="0" smtClean="0">
                <a:latin typeface="Lucida Handwriting" panose="03010101010101010101" pitchFamily="66" charset="0"/>
              </a:rPr>
              <a:t>Quello che le fiabe insegnano ai bambini è che i Draghi possono essere sconfitti</a:t>
            </a:r>
          </a:p>
          <a:p>
            <a:pPr marL="0" indent="0">
              <a:buNone/>
            </a:pPr>
            <a:endParaRPr lang="it-IT" sz="3400" b="1" dirty="0" smtClean="0">
              <a:latin typeface="Lucida Handwriting" panose="03010101010101010101" pitchFamily="66" charset="0"/>
            </a:endParaRPr>
          </a:p>
          <a:p>
            <a:pPr marL="0" indent="0">
              <a:buNone/>
            </a:pPr>
            <a:r>
              <a:rPr lang="it-IT" sz="3400" b="1" dirty="0" smtClean="0">
                <a:latin typeface="Lucida Handwriting" panose="03010101010101010101" pitchFamily="66" charset="0"/>
              </a:rPr>
              <a:t>Chesterton</a:t>
            </a:r>
            <a:endParaRPr lang="it-IT" sz="3400" b="1" dirty="0">
              <a:latin typeface="Lucida Handwriting" panose="03010101010101010101" pitchFamily="66" charset="0"/>
            </a:endParaRPr>
          </a:p>
        </p:txBody>
      </p:sp>
    </p:spTree>
    <p:extLst>
      <p:ext uri="{BB962C8B-B14F-4D97-AF65-F5344CB8AC3E}">
        <p14:creationId xmlns:p14="http://schemas.microsoft.com/office/powerpoint/2010/main" val="1530223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p:cNvGraphicFramePr>
            <a:graphicFrameLocks noGrp="1"/>
          </p:cNvGraphicFramePr>
          <p:nvPr>
            <p:ph idx="1"/>
            <p:extLst>
              <p:ext uri="{D42A27DB-BD31-4B8C-83A1-F6EECF244321}">
                <p14:modId xmlns:p14="http://schemas.microsoft.com/office/powerpoint/2010/main" val="3806702941"/>
              </p:ext>
            </p:extLst>
          </p:nvPr>
        </p:nvGraphicFramePr>
        <p:xfrm>
          <a:off x="1023938" y="540327"/>
          <a:ext cx="10291762" cy="5465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fld id="{4FAB73BC-B049-4115-A692-8D63A059BFB8}" type="slidenum">
              <a:rPr lang="en-US" smtClean="0"/>
              <a:t>30</a:t>
            </a:fld>
            <a:endParaRPr lang="en-US" dirty="0"/>
          </a:p>
        </p:txBody>
      </p:sp>
      <p:sp>
        <p:nvSpPr>
          <p:cNvPr id="6" name="CasellaDiTesto 5"/>
          <p:cNvSpPr txBox="1"/>
          <p:nvPr/>
        </p:nvSpPr>
        <p:spPr>
          <a:xfrm>
            <a:off x="7024254" y="6101372"/>
            <a:ext cx="2867891" cy="369332"/>
          </a:xfrm>
          <a:prstGeom prst="rect">
            <a:avLst/>
          </a:prstGeom>
          <a:noFill/>
        </p:spPr>
        <p:txBody>
          <a:bodyPr wrap="square" rtlCol="0">
            <a:spAutoFit/>
          </a:bodyPr>
          <a:lstStyle/>
          <a:p>
            <a:r>
              <a:rPr lang="it-IT" dirty="0" err="1" smtClean="0"/>
              <a:t>Marsha</a:t>
            </a:r>
            <a:r>
              <a:rPr lang="it-IT" dirty="0" smtClean="0"/>
              <a:t> </a:t>
            </a:r>
            <a:r>
              <a:rPr lang="it-IT" dirty="0" err="1" smtClean="0"/>
              <a:t>Linehan</a:t>
            </a:r>
            <a:endParaRPr lang="it-IT" dirty="0"/>
          </a:p>
        </p:txBody>
      </p:sp>
    </p:spTree>
    <p:extLst>
      <p:ext uri="{BB962C8B-B14F-4D97-AF65-F5344CB8AC3E}">
        <p14:creationId xmlns:p14="http://schemas.microsoft.com/office/powerpoint/2010/main" val="3196140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smtClean="0"/>
              <a:t>metacognizione</a:t>
            </a:r>
            <a:endParaRPr lang="it-IT" dirty="0"/>
          </a:p>
        </p:txBody>
      </p:sp>
      <p:sp>
        <p:nvSpPr>
          <p:cNvPr id="4" name="Segnaposto numero diapositiva 3"/>
          <p:cNvSpPr>
            <a:spLocks noGrp="1"/>
          </p:cNvSpPr>
          <p:nvPr>
            <p:ph type="sldNum" sz="quarter" idx="12"/>
          </p:nvPr>
        </p:nvSpPr>
        <p:spPr/>
        <p:txBody>
          <a:bodyPr/>
          <a:lstStyle/>
          <a:p>
            <a:fld id="{4FAB73BC-B049-4115-A692-8D63A059BFB8}" type="slidenum">
              <a:rPr lang="en-US" smtClean="0"/>
              <a:t>31</a:t>
            </a:fld>
            <a:endParaRPr lang="en-US" dirty="0"/>
          </a:p>
        </p:txBody>
      </p:sp>
      <p:sp>
        <p:nvSpPr>
          <p:cNvPr id="6" name="Rettangolo 5"/>
          <p:cNvSpPr/>
          <p:nvPr/>
        </p:nvSpPr>
        <p:spPr>
          <a:xfrm>
            <a:off x="1024128" y="2645494"/>
            <a:ext cx="9304436" cy="2677656"/>
          </a:xfrm>
          <a:prstGeom prst="rect">
            <a:avLst/>
          </a:prstGeom>
        </p:spPr>
        <p:txBody>
          <a:bodyPr wrap="square">
            <a:spAutoFit/>
          </a:bodyPr>
          <a:lstStyle/>
          <a:p>
            <a:r>
              <a:rPr lang="it-IT" sz="2400" dirty="0" smtClean="0">
                <a:solidFill>
                  <a:srgbClr val="000000"/>
                </a:solidFill>
                <a:latin typeface="Times New Roman" panose="02020603050405020304" pitchFamily="18" charset="0"/>
              </a:rPr>
              <a:t>“</a:t>
            </a:r>
            <a:r>
              <a:rPr lang="it-IT" sz="2400" i="1" dirty="0">
                <a:solidFill>
                  <a:srgbClr val="000000"/>
                </a:solidFill>
                <a:latin typeface="Times New Roman" panose="02020603050405020304" pitchFamily="18" charset="0"/>
              </a:rPr>
              <a:t>l’insieme delle attività psichiche che presiedono al funzionamento cognitivo, e </a:t>
            </a:r>
            <a:r>
              <a:rPr lang="it-IT" sz="2400" i="1" dirty="0" smtClean="0">
                <a:solidFill>
                  <a:srgbClr val="000000"/>
                </a:solidFill>
                <a:latin typeface="Times New Roman" panose="02020603050405020304" pitchFamily="18" charset="0"/>
              </a:rPr>
              <a:t>più specificatamente </a:t>
            </a:r>
            <a:r>
              <a:rPr lang="it-IT" sz="2400" i="1" dirty="0">
                <a:solidFill>
                  <a:srgbClr val="000000"/>
                </a:solidFill>
                <a:latin typeface="Times New Roman" panose="02020603050405020304" pitchFamily="18" charset="0"/>
              </a:rPr>
              <a:t>distingue tra conoscenza metacognitiva (le idee che un individuo possiede </a:t>
            </a:r>
            <a:r>
              <a:rPr lang="it-IT" sz="2400" i="1" dirty="0" smtClean="0">
                <a:solidFill>
                  <a:srgbClr val="000000"/>
                </a:solidFill>
                <a:latin typeface="Times New Roman" panose="02020603050405020304" pitchFamily="18" charset="0"/>
              </a:rPr>
              <a:t>sul proprio </a:t>
            </a:r>
            <a:r>
              <a:rPr lang="it-IT" sz="2400" i="1" dirty="0">
                <a:solidFill>
                  <a:srgbClr val="000000"/>
                </a:solidFill>
                <a:latin typeface="Times New Roman" panose="02020603050405020304" pitchFamily="18" charset="0"/>
              </a:rPr>
              <a:t>funzionamento mentale e che includono le impressioni, le intuizioni, le </a:t>
            </a:r>
            <a:r>
              <a:rPr lang="it-IT" sz="2400" i="1" dirty="0" smtClean="0">
                <a:solidFill>
                  <a:srgbClr val="000000"/>
                </a:solidFill>
                <a:latin typeface="Times New Roman" panose="02020603050405020304" pitchFamily="18" charset="0"/>
              </a:rPr>
              <a:t>auto-percezioni)e </a:t>
            </a:r>
            <a:r>
              <a:rPr lang="it-IT" sz="2400" i="1" dirty="0">
                <a:solidFill>
                  <a:srgbClr val="000000"/>
                </a:solidFill>
                <a:latin typeface="Times New Roman" panose="02020603050405020304" pitchFamily="18" charset="0"/>
              </a:rPr>
              <a:t>i processi metacognitivi di controllo (tutte le attività cognitive che presiedono a qualsiasi </a:t>
            </a:r>
            <a:r>
              <a:rPr lang="it-IT" sz="2400" i="1" dirty="0" smtClean="0">
                <a:solidFill>
                  <a:srgbClr val="000000"/>
                </a:solidFill>
                <a:latin typeface="Times New Roman" panose="02020603050405020304" pitchFamily="18" charset="0"/>
              </a:rPr>
              <a:t>funzionamento cognitivo </a:t>
            </a:r>
            <a:r>
              <a:rPr lang="it-IT" sz="2400" i="1" dirty="0">
                <a:solidFill>
                  <a:srgbClr val="000000"/>
                </a:solidFill>
                <a:latin typeface="Times New Roman" panose="02020603050405020304" pitchFamily="18" charset="0"/>
              </a:rPr>
              <a:t>e che includono la previsione, la valutazione, la pianificazione, il monitoraggio</a:t>
            </a:r>
            <a:r>
              <a:rPr lang="it-IT" sz="2400" i="1" dirty="0" smtClean="0">
                <a:solidFill>
                  <a:srgbClr val="000000"/>
                </a:solidFill>
                <a:latin typeface="Times New Roman" panose="02020603050405020304" pitchFamily="18" charset="0"/>
              </a:rPr>
              <a:t>)” [Cesare </a:t>
            </a:r>
            <a:r>
              <a:rPr lang="it-IT" sz="2400" i="1" dirty="0" err="1" smtClean="0">
                <a:solidFill>
                  <a:srgbClr val="000000"/>
                </a:solidFill>
                <a:latin typeface="Times New Roman" panose="02020603050405020304" pitchFamily="18" charset="0"/>
              </a:rPr>
              <a:t>Cornoldi</a:t>
            </a:r>
            <a:r>
              <a:rPr lang="it-IT" sz="2400" i="1" dirty="0" smtClean="0">
                <a:solidFill>
                  <a:srgbClr val="000000"/>
                </a:solidFill>
                <a:latin typeface="Times New Roman" panose="02020603050405020304" pitchFamily="18" charset="0"/>
              </a:rPr>
              <a:t>]</a:t>
            </a:r>
            <a:endParaRPr lang="it-IT" sz="2400" dirty="0"/>
          </a:p>
        </p:txBody>
      </p:sp>
    </p:spTree>
    <p:extLst>
      <p:ext uri="{BB962C8B-B14F-4D97-AF65-F5344CB8AC3E}">
        <p14:creationId xmlns:p14="http://schemas.microsoft.com/office/powerpoint/2010/main" val="3566409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Interazione (sociale)</a:t>
            </a:r>
            <a:endParaRPr lang="it-IT" dirty="0"/>
          </a:p>
        </p:txBody>
      </p:sp>
      <p:sp>
        <p:nvSpPr>
          <p:cNvPr id="3" name="Segnaposto numero diapositiva 2"/>
          <p:cNvSpPr>
            <a:spLocks noGrp="1"/>
          </p:cNvSpPr>
          <p:nvPr>
            <p:ph type="sldNum" sz="quarter" idx="12"/>
          </p:nvPr>
        </p:nvSpPr>
        <p:spPr/>
        <p:txBody>
          <a:bodyPr/>
          <a:lstStyle/>
          <a:p>
            <a:fld id="{4FAB73BC-B049-4115-A692-8D63A059BFB8}" type="slidenum">
              <a:rPr lang="en-US" smtClean="0"/>
              <a:t>32</a:t>
            </a:fld>
            <a:endParaRPr lang="en-US" dirty="0"/>
          </a:p>
        </p:txBody>
      </p:sp>
    </p:spTree>
    <p:extLst>
      <p:ext uri="{BB962C8B-B14F-4D97-AF65-F5344CB8AC3E}">
        <p14:creationId xmlns:p14="http://schemas.microsoft.com/office/powerpoint/2010/main" val="1169247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4FAB73BC-B049-4115-A692-8D63A059BFB8}" type="slidenum">
              <a:rPr lang="en-US" smtClean="0"/>
              <a:t>33</a:t>
            </a:fld>
            <a:endParaRPr lang="en-US" dirty="0"/>
          </a:p>
        </p:txBody>
      </p:sp>
      <p:sp>
        <p:nvSpPr>
          <p:cNvPr id="4" name="Rettangolo 3"/>
          <p:cNvSpPr/>
          <p:nvPr/>
        </p:nvSpPr>
        <p:spPr>
          <a:xfrm>
            <a:off x="1024128" y="1059930"/>
            <a:ext cx="9133610" cy="5355312"/>
          </a:xfrm>
          <a:prstGeom prst="rect">
            <a:avLst/>
          </a:prstGeom>
        </p:spPr>
        <p:txBody>
          <a:bodyPr wrap="square">
            <a:spAutoFit/>
          </a:bodyPr>
          <a:lstStyle/>
          <a:p>
            <a:r>
              <a:rPr lang="it-IT" i="1" dirty="0" smtClean="0">
                <a:solidFill>
                  <a:srgbClr val="000000"/>
                </a:solidFill>
                <a:latin typeface="Verdana" panose="020B0604030504040204" pitchFamily="34" charset="0"/>
              </a:rPr>
              <a:t>«L’interazione </a:t>
            </a:r>
            <a:r>
              <a:rPr lang="it-IT" i="1" dirty="0">
                <a:solidFill>
                  <a:srgbClr val="000000"/>
                </a:solidFill>
                <a:latin typeface="Verdana" panose="020B0604030504040204" pitchFamily="34" charset="0"/>
              </a:rPr>
              <a:t>sociale è un processo-sequenza dinamico e variabile di relazioni sociali fra due o più persone che agiscono fra loro reagendo e modificando le proprie azioni a seconda delle condotte degli altri attori e delle aspettative reciproche sul comportamento altrui. L’interazione sociale insieme al ruolo costituisce l’elemento base per definire un qualsivoglia sistema sociale. </a:t>
            </a:r>
            <a:r>
              <a:rPr lang="it-IT" i="1" dirty="0"/>
              <a:t/>
            </a:r>
            <a:br>
              <a:rPr lang="it-IT" i="1" dirty="0"/>
            </a:br>
            <a:r>
              <a:rPr lang="it-IT" i="1" dirty="0"/>
              <a:t/>
            </a:r>
            <a:br>
              <a:rPr lang="it-IT" i="1" dirty="0"/>
            </a:br>
            <a:r>
              <a:rPr lang="it-IT" i="1" dirty="0">
                <a:solidFill>
                  <a:srgbClr val="000000"/>
                </a:solidFill>
                <a:latin typeface="Verdana" panose="020B0604030504040204" pitchFamily="34" charset="0"/>
              </a:rPr>
              <a:t>L’interazione può essere accidentale (imprevista e non reiterata o reiterabile), ripetuta e non prevista, regolare e non prevista (si differenzia dalla precedente per la frequenza con la quale avviene), regolata (ossia prevista e governata da norme e aspettative. </a:t>
            </a:r>
            <a:r>
              <a:rPr lang="it-IT" i="1" dirty="0"/>
              <a:t/>
            </a:r>
            <a:br>
              <a:rPr lang="it-IT" i="1" dirty="0"/>
            </a:br>
            <a:r>
              <a:rPr lang="it-IT" i="1" dirty="0"/>
              <a:t/>
            </a:r>
            <a:br>
              <a:rPr lang="it-IT" i="1" dirty="0"/>
            </a:br>
            <a:r>
              <a:rPr lang="it-IT" i="1" dirty="0">
                <a:solidFill>
                  <a:srgbClr val="000000"/>
                </a:solidFill>
                <a:latin typeface="Verdana" panose="020B0604030504040204" pitchFamily="34" charset="0"/>
              </a:rPr>
              <a:t>La teoria sociologica dell’</a:t>
            </a:r>
            <a:r>
              <a:rPr lang="it-IT" i="1" dirty="0" err="1">
                <a:solidFill>
                  <a:srgbClr val="000000"/>
                </a:solidFill>
                <a:latin typeface="Verdana" panose="020B0604030504040204" pitchFamily="34" charset="0"/>
              </a:rPr>
              <a:t>interazionismo</a:t>
            </a:r>
            <a:r>
              <a:rPr lang="it-IT" i="1" dirty="0">
                <a:solidFill>
                  <a:srgbClr val="000000"/>
                </a:solidFill>
                <a:latin typeface="Verdana" panose="020B0604030504040204" pitchFamily="34" charset="0"/>
              </a:rPr>
              <a:t> simbolico di Mead considera l’interazione comunicativa (simbolica), ossia lo scambio di segni tra gli attori, al centro dei significati che ognuno attribuisce agli oggetti, alle relazioni, agli eventi e ai valori. </a:t>
            </a:r>
            <a:r>
              <a:rPr lang="it-IT" i="1" dirty="0"/>
              <a:t/>
            </a:r>
            <a:br>
              <a:rPr lang="it-IT" i="1" dirty="0"/>
            </a:br>
            <a:r>
              <a:rPr lang="it-IT" i="1" dirty="0"/>
              <a:t/>
            </a:r>
            <a:br>
              <a:rPr lang="it-IT" i="1" dirty="0"/>
            </a:br>
            <a:r>
              <a:rPr lang="it-IT" i="1" dirty="0">
                <a:solidFill>
                  <a:srgbClr val="000000"/>
                </a:solidFill>
                <a:latin typeface="Verdana" panose="020B0604030504040204" pitchFamily="34" charset="0"/>
              </a:rPr>
              <a:t>L’IPA (</a:t>
            </a:r>
            <a:r>
              <a:rPr lang="it-IT" i="1" dirty="0" err="1">
                <a:solidFill>
                  <a:srgbClr val="000000"/>
                </a:solidFill>
                <a:latin typeface="Verdana" panose="020B0604030504040204" pitchFamily="34" charset="0"/>
              </a:rPr>
              <a:t>Interaction</a:t>
            </a:r>
            <a:r>
              <a:rPr lang="it-IT" i="1" dirty="0">
                <a:solidFill>
                  <a:srgbClr val="000000"/>
                </a:solidFill>
                <a:latin typeface="Verdana" panose="020B0604030504040204" pitchFamily="34" charset="0"/>
              </a:rPr>
              <a:t> </a:t>
            </a:r>
            <a:r>
              <a:rPr lang="it-IT" i="1" dirty="0" err="1">
                <a:solidFill>
                  <a:srgbClr val="000000"/>
                </a:solidFill>
                <a:latin typeface="Verdana" panose="020B0604030504040204" pitchFamily="34" charset="0"/>
              </a:rPr>
              <a:t>Process</a:t>
            </a:r>
            <a:r>
              <a:rPr lang="it-IT" i="1" dirty="0">
                <a:solidFill>
                  <a:srgbClr val="000000"/>
                </a:solidFill>
                <a:latin typeface="Verdana" panose="020B0604030504040204" pitchFamily="34" charset="0"/>
              </a:rPr>
              <a:t> Analysis) è lo schema elaborato da </a:t>
            </a:r>
            <a:r>
              <a:rPr lang="it-IT" i="1" dirty="0" err="1">
                <a:solidFill>
                  <a:srgbClr val="000000"/>
                </a:solidFill>
                <a:latin typeface="Verdana" panose="020B0604030504040204" pitchFamily="34" charset="0"/>
              </a:rPr>
              <a:t>Bales</a:t>
            </a:r>
            <a:r>
              <a:rPr lang="it-IT" i="1" dirty="0">
                <a:solidFill>
                  <a:srgbClr val="000000"/>
                </a:solidFill>
                <a:latin typeface="Verdana" panose="020B0604030504040204" pitchFamily="34" charset="0"/>
              </a:rPr>
              <a:t> nel 1950 per lo studio in psicologia sociale delle interazioni all’interno di un </a:t>
            </a:r>
            <a:r>
              <a:rPr lang="it-IT" i="1" dirty="0" smtClean="0">
                <a:solidFill>
                  <a:srgbClr val="000000"/>
                </a:solidFill>
                <a:latin typeface="Verdana" panose="020B0604030504040204" pitchFamily="34" charset="0"/>
              </a:rPr>
              <a:t>gruppo».</a:t>
            </a:r>
            <a:endParaRPr lang="it-IT" i="1" dirty="0"/>
          </a:p>
        </p:txBody>
      </p:sp>
      <p:sp>
        <p:nvSpPr>
          <p:cNvPr id="5" name="Rettangolo 4"/>
          <p:cNvSpPr/>
          <p:nvPr/>
        </p:nvSpPr>
        <p:spPr>
          <a:xfrm>
            <a:off x="3120737" y="413599"/>
            <a:ext cx="7716596" cy="369332"/>
          </a:xfrm>
          <a:prstGeom prst="rect">
            <a:avLst/>
          </a:prstGeom>
        </p:spPr>
        <p:txBody>
          <a:bodyPr wrap="square">
            <a:spAutoFit/>
          </a:bodyPr>
          <a:lstStyle/>
          <a:p>
            <a:r>
              <a:rPr lang="it-IT" dirty="0">
                <a:hlinkClick r:id="rId2"/>
              </a:rPr>
              <a:t>https://</a:t>
            </a:r>
            <a:r>
              <a:rPr lang="it-IT" dirty="0" smtClean="0">
                <a:hlinkClick r:id="rId2"/>
              </a:rPr>
              <a:t>sociologia.tesionline.it/sociologia/glossario.jsp?GlossarioID=3355</a:t>
            </a:r>
            <a:r>
              <a:rPr lang="it-IT" dirty="0" smtClean="0"/>
              <a:t> </a:t>
            </a:r>
            <a:endParaRPr lang="it-IT" dirty="0"/>
          </a:p>
        </p:txBody>
      </p:sp>
    </p:spTree>
    <p:extLst>
      <p:ext uri="{BB962C8B-B14F-4D97-AF65-F5344CB8AC3E}">
        <p14:creationId xmlns:p14="http://schemas.microsoft.com/office/powerpoint/2010/main" val="5097362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Interazione sociale e apprendimento</a:t>
            </a:r>
            <a:endParaRPr lang="it-IT" dirty="0"/>
          </a:p>
        </p:txBody>
      </p:sp>
      <p:sp>
        <p:nvSpPr>
          <p:cNvPr id="3" name="Segnaposto numero diapositiva 2"/>
          <p:cNvSpPr>
            <a:spLocks noGrp="1"/>
          </p:cNvSpPr>
          <p:nvPr>
            <p:ph type="sldNum" sz="quarter" idx="12"/>
          </p:nvPr>
        </p:nvSpPr>
        <p:spPr/>
        <p:txBody>
          <a:bodyPr/>
          <a:lstStyle/>
          <a:p>
            <a:fld id="{4FAB73BC-B049-4115-A692-8D63A059BFB8}" type="slidenum">
              <a:rPr lang="en-US" smtClean="0"/>
              <a:t>34</a:t>
            </a:fld>
            <a:endParaRPr lang="en-US" dirty="0"/>
          </a:p>
        </p:txBody>
      </p:sp>
      <p:sp>
        <p:nvSpPr>
          <p:cNvPr id="4" name="Rettangolo 3"/>
          <p:cNvSpPr/>
          <p:nvPr/>
        </p:nvSpPr>
        <p:spPr>
          <a:xfrm>
            <a:off x="779318" y="1956828"/>
            <a:ext cx="8977746" cy="4524315"/>
          </a:xfrm>
          <a:prstGeom prst="rect">
            <a:avLst/>
          </a:prstGeom>
        </p:spPr>
        <p:txBody>
          <a:bodyPr wrap="square">
            <a:spAutoFit/>
          </a:bodyPr>
          <a:lstStyle/>
          <a:p>
            <a:r>
              <a:rPr lang="it-IT" dirty="0" smtClean="0"/>
              <a:t>«</a:t>
            </a:r>
            <a:r>
              <a:rPr lang="it-IT" i="1" dirty="0" err="1" smtClean="0"/>
              <a:t>Vygotskij</a:t>
            </a:r>
            <a:r>
              <a:rPr lang="it-IT" i="1" dirty="0" smtClean="0"/>
              <a:t> </a:t>
            </a:r>
            <a:r>
              <a:rPr lang="it-IT" i="1" dirty="0"/>
              <a:t>(1934) nel libro “Pensiero e linguaggio” afferma che “l’apprendimento umano presuppone una natura sociale specifica e un processo attraverso il quale i bambini si inseriscono gradualmente nella vita intellettuale di coloro che li circondano”: la competenza prima è sociale e poi diventa competenza individuale. Se l’apprendimento sociale precede la competenza individuale, esso ha come risultato lo sviluppo cognitivo, che non sarebbe possibile prescindendo da questo tipo di apprendimento. “Le funzioni prima si formano nel collettivo, nella forma di relazioni tra bambini e così diventano funzioni mentali per l’individuo” (</a:t>
            </a:r>
            <a:r>
              <a:rPr lang="it-IT" i="1" dirty="0" err="1"/>
              <a:t>Vygotskij</a:t>
            </a:r>
            <a:r>
              <a:rPr lang="it-IT" i="1" dirty="0"/>
              <a:t>, 1934). La direzione </a:t>
            </a:r>
            <a:r>
              <a:rPr lang="it-IT" i="1" dirty="0" err="1"/>
              <a:t>apprenditiva</a:t>
            </a:r>
            <a:r>
              <a:rPr lang="it-IT" i="1" dirty="0"/>
              <a:t> del comportamento (trasformazione delle forme naturali in forme culturali superiori) va dall'esterno all'interno (</a:t>
            </a:r>
            <a:r>
              <a:rPr lang="it-IT" i="1" dirty="0" err="1"/>
              <a:t>Vygotskij</a:t>
            </a:r>
            <a:r>
              <a:rPr lang="it-IT" i="1" dirty="0"/>
              <a:t>, 1978). L'interiorizzazione della conoscenza avviene prima attraverso la 'co-costruzione' sociale (apprendimento socializzato) e poi con un progressivo trasferimento dell'attività sociale esterna, mediata da segni, al controllo interno. “Nello sviluppo culturale del bambino ogni funzione compare due volte, su due piani: dapprima compare sul piano sociale, poi sul piano psicologico. Prima compare tra due persone, sotto forma di categoria </a:t>
            </a:r>
            <a:r>
              <a:rPr lang="it-IT" i="1" dirty="0" err="1"/>
              <a:t>interpsicologica</a:t>
            </a:r>
            <a:r>
              <a:rPr lang="it-IT" i="1" dirty="0"/>
              <a:t>, poi all'interno del bambino, come categoria </a:t>
            </a:r>
            <a:r>
              <a:rPr lang="it-IT" i="1" dirty="0" err="1"/>
              <a:t>intrapsicologica</a:t>
            </a:r>
            <a:r>
              <a:rPr lang="it-IT" i="1" dirty="0"/>
              <a:t>” (</a:t>
            </a:r>
            <a:r>
              <a:rPr lang="it-IT" i="1" dirty="0" err="1"/>
              <a:t>Vygotskij</a:t>
            </a:r>
            <a:r>
              <a:rPr lang="it-IT" i="1" dirty="0"/>
              <a:t>, 1981, pag. 163</a:t>
            </a:r>
            <a:r>
              <a:rPr lang="it-IT" i="1" dirty="0" smtClean="0"/>
              <a:t>)». </a:t>
            </a:r>
            <a:r>
              <a:rPr lang="it-IT" dirty="0" smtClean="0">
                <a:hlinkClick r:id="rId2"/>
              </a:rPr>
              <a:t>http</a:t>
            </a:r>
            <a:r>
              <a:rPr lang="it-IT" dirty="0">
                <a:hlinkClick r:id="rId2"/>
              </a:rPr>
              <a:t>://</a:t>
            </a:r>
            <a:r>
              <a:rPr lang="it-IT" dirty="0" smtClean="0">
                <a:hlinkClick r:id="rId2"/>
              </a:rPr>
              <a:t>www.iprase.tn.it/alfresco/guestDownload/direct/workspace/SpacesStore/ffd6752e-0b92-4bd3-a39c-49d22fa9e5a1/Teoria_Vygotskij.pdf</a:t>
            </a:r>
            <a:r>
              <a:rPr lang="it-IT" dirty="0" smtClean="0"/>
              <a:t> </a:t>
            </a:r>
            <a:endParaRPr lang="it-IT" dirty="0"/>
          </a:p>
        </p:txBody>
      </p:sp>
    </p:spTree>
    <p:extLst>
      <p:ext uri="{BB962C8B-B14F-4D97-AF65-F5344CB8AC3E}">
        <p14:creationId xmlns:p14="http://schemas.microsoft.com/office/powerpoint/2010/main" val="41400151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4FAB73BC-B049-4115-A692-8D63A059BFB8}" type="slidenum">
              <a:rPr lang="en-US" smtClean="0"/>
              <a:t>35</a:t>
            </a:fld>
            <a:endParaRPr lang="en-US" dirty="0"/>
          </a:p>
        </p:txBody>
      </p:sp>
      <p:pic>
        <p:nvPicPr>
          <p:cNvPr id="4" name="Immagine 3"/>
          <p:cNvPicPr>
            <a:picLocks noChangeAspect="1"/>
          </p:cNvPicPr>
          <p:nvPr/>
        </p:nvPicPr>
        <p:blipFill>
          <a:blip r:embed="rId2"/>
          <a:stretch>
            <a:fillRect/>
          </a:stretch>
        </p:blipFill>
        <p:spPr>
          <a:xfrm>
            <a:off x="5055125" y="304216"/>
            <a:ext cx="5689076" cy="5842995"/>
          </a:xfrm>
          <a:prstGeom prst="rect">
            <a:avLst/>
          </a:prstGeom>
        </p:spPr>
      </p:pic>
      <p:sp>
        <p:nvSpPr>
          <p:cNvPr id="5" name="CasellaDiTesto 4"/>
          <p:cNvSpPr txBox="1"/>
          <p:nvPr/>
        </p:nvSpPr>
        <p:spPr>
          <a:xfrm>
            <a:off x="6018908" y="6063313"/>
            <a:ext cx="3761509" cy="646331"/>
          </a:xfrm>
          <a:prstGeom prst="rect">
            <a:avLst/>
          </a:prstGeom>
          <a:noFill/>
        </p:spPr>
        <p:txBody>
          <a:bodyPr wrap="square" rtlCol="0">
            <a:spAutoFit/>
          </a:bodyPr>
          <a:lstStyle/>
          <a:p>
            <a:r>
              <a:rPr lang="it-IT" dirty="0" smtClean="0"/>
              <a:t>Per gentile concessione di Leo e della sua famiglia</a:t>
            </a:r>
            <a:endParaRPr lang="it-IT" dirty="0"/>
          </a:p>
        </p:txBody>
      </p:sp>
      <p:sp>
        <p:nvSpPr>
          <p:cNvPr id="6" name="CasellaDiTesto 5"/>
          <p:cNvSpPr txBox="1"/>
          <p:nvPr/>
        </p:nvSpPr>
        <p:spPr>
          <a:xfrm>
            <a:off x="571500" y="1693718"/>
            <a:ext cx="2971800" cy="2862322"/>
          </a:xfrm>
          <a:prstGeom prst="rect">
            <a:avLst/>
          </a:prstGeom>
          <a:noFill/>
        </p:spPr>
        <p:txBody>
          <a:bodyPr wrap="square" rtlCol="0">
            <a:spAutoFit/>
          </a:bodyPr>
          <a:lstStyle/>
          <a:p>
            <a:r>
              <a:rPr lang="it-IT" dirty="0" smtClean="0"/>
              <a:t>Per ora ci fermiamo qui.</a:t>
            </a:r>
          </a:p>
          <a:p>
            <a:r>
              <a:rPr lang="it-IT" dirty="0" smtClean="0"/>
              <a:t>Molti decreti dovranno ancora seguire per dare attuazione a quanto indicato in questo decreto delegato.</a:t>
            </a:r>
          </a:p>
          <a:p>
            <a:r>
              <a:rPr lang="it-IT" dirty="0" smtClean="0"/>
              <a:t>Attendiamo a piè fermo continuando a fare il meglio che possiamo per i nostri ragazzi.</a:t>
            </a:r>
          </a:p>
          <a:p>
            <a:endParaRPr lang="it-IT" dirty="0" smtClean="0"/>
          </a:p>
        </p:txBody>
      </p:sp>
      <p:sp>
        <p:nvSpPr>
          <p:cNvPr id="7" name="CasellaDiTesto 6"/>
          <p:cNvSpPr txBox="1"/>
          <p:nvPr/>
        </p:nvSpPr>
        <p:spPr>
          <a:xfrm>
            <a:off x="1818409" y="5611091"/>
            <a:ext cx="2275609" cy="584775"/>
          </a:xfrm>
          <a:prstGeom prst="rect">
            <a:avLst/>
          </a:prstGeom>
          <a:noFill/>
        </p:spPr>
        <p:txBody>
          <a:bodyPr wrap="square" rtlCol="0">
            <a:spAutoFit/>
          </a:bodyPr>
          <a:lstStyle/>
          <a:p>
            <a:r>
              <a:rPr lang="it-IT" sz="3200" dirty="0" smtClean="0">
                <a:latin typeface="Edwardian Script ITC" panose="030303020407070D0804" pitchFamily="66" charset="0"/>
              </a:rPr>
              <a:t>Graziella Roda</a:t>
            </a:r>
            <a:endParaRPr lang="it-IT" sz="3200" dirty="0">
              <a:latin typeface="Edwardian Script ITC" panose="030303020407070D0804" pitchFamily="66" charset="0"/>
            </a:endParaRPr>
          </a:p>
        </p:txBody>
      </p:sp>
    </p:spTree>
    <p:extLst>
      <p:ext uri="{BB962C8B-B14F-4D97-AF65-F5344CB8AC3E}">
        <p14:creationId xmlns:p14="http://schemas.microsoft.com/office/powerpoint/2010/main" val="2813646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Decreto legislativo 13 aprile 2017 n.66</a:t>
            </a:r>
            <a:endParaRPr lang="it-IT" dirty="0"/>
          </a:p>
        </p:txBody>
      </p:sp>
      <p:sp>
        <p:nvSpPr>
          <p:cNvPr id="3" name="Sottotitolo 2"/>
          <p:cNvSpPr>
            <a:spLocks noGrp="1"/>
          </p:cNvSpPr>
          <p:nvPr>
            <p:ph type="subTitle" idx="1"/>
          </p:nvPr>
        </p:nvSpPr>
        <p:spPr/>
        <p:txBody>
          <a:bodyPr/>
          <a:lstStyle/>
          <a:p>
            <a:r>
              <a:rPr lang="it-IT" dirty="0" smtClean="0"/>
              <a:t>Graziella Roda</a:t>
            </a:r>
          </a:p>
          <a:p>
            <a:r>
              <a:rPr lang="it-IT" dirty="0" smtClean="0"/>
              <a:t>Ufficio Scolastico Regionale per l’Emilia-Romagna</a:t>
            </a:r>
            <a:endParaRPr lang="it-IT" dirty="0"/>
          </a:p>
        </p:txBody>
      </p:sp>
      <p:sp>
        <p:nvSpPr>
          <p:cNvPr id="4" name="Segnaposto numero diapositiva 3"/>
          <p:cNvSpPr>
            <a:spLocks noGrp="1"/>
          </p:cNvSpPr>
          <p:nvPr>
            <p:ph type="sldNum" sz="quarter" idx="12"/>
          </p:nvPr>
        </p:nvSpPr>
        <p:spPr/>
        <p:txBody>
          <a:bodyPr/>
          <a:lstStyle/>
          <a:p>
            <a:fld id="{4FAB73BC-B049-4115-A692-8D63A059BFB8}" type="slidenum">
              <a:rPr lang="en-US" smtClean="0"/>
              <a:t>4</a:t>
            </a:fld>
            <a:endParaRPr lang="en-US" dirty="0"/>
          </a:p>
        </p:txBody>
      </p:sp>
    </p:spTree>
    <p:extLst>
      <p:ext uri="{BB962C8B-B14F-4D97-AF65-F5344CB8AC3E}">
        <p14:creationId xmlns:p14="http://schemas.microsoft.com/office/powerpoint/2010/main" val="2070486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dirty="0" smtClean="0"/>
              <a:t>Il Decreto legislativo fornisce la cornice normativa entro cui si attueranno i nuovi percorsi</a:t>
            </a:r>
            <a:endParaRPr lang="it-IT" sz="4000" dirty="0"/>
          </a:p>
        </p:txBody>
      </p:sp>
      <p:sp>
        <p:nvSpPr>
          <p:cNvPr id="3" name="Segnaposto contenuto 2"/>
          <p:cNvSpPr>
            <a:spLocks noGrp="1"/>
          </p:cNvSpPr>
          <p:nvPr>
            <p:ph idx="1"/>
          </p:nvPr>
        </p:nvSpPr>
        <p:spPr/>
        <p:txBody>
          <a:bodyPr/>
          <a:lstStyle/>
          <a:p>
            <a:r>
              <a:rPr lang="it-IT" dirty="0" smtClean="0"/>
              <a:t>L’emanazione del decreto legislativo 66/2017(pubblicato in G.U il 16 maggio) fornisce una prospettiva entro cui dovranno attuarsi (nel tempo previsto di 180 giorni) tutta una serie di ulteriori decretazioni attuative, molte delle quali dovranno passare al vaglio della Conferenza Unificata Stato Regioni e </a:t>
            </a:r>
            <a:r>
              <a:rPr lang="it-IT" dirty="0" err="1" smtClean="0"/>
              <a:t>prevederanno</a:t>
            </a:r>
            <a:r>
              <a:rPr lang="it-IT" dirty="0" smtClean="0"/>
              <a:t> accordi con il Ministero della Sanità, il Bilancio, ecc.</a:t>
            </a:r>
          </a:p>
          <a:p>
            <a:r>
              <a:rPr lang="it-IT" dirty="0" smtClean="0"/>
              <a:t>Inoltre, per la parte delle certificazioni, si dovrà vedere come le Regioni daranno attuazione sia a questo Decreto, sia ai successivi, raccordando il tutto con le Leggi Regionali (la Sanità è delegata alle Regioni).</a:t>
            </a:r>
            <a:endParaRPr lang="it-IT" dirty="0"/>
          </a:p>
        </p:txBody>
      </p:sp>
      <p:sp>
        <p:nvSpPr>
          <p:cNvPr id="4" name="Segnaposto numero diapositiva 3"/>
          <p:cNvSpPr>
            <a:spLocks noGrp="1"/>
          </p:cNvSpPr>
          <p:nvPr>
            <p:ph type="sldNum" sz="quarter" idx="12"/>
          </p:nvPr>
        </p:nvSpPr>
        <p:spPr/>
        <p:txBody>
          <a:bodyPr/>
          <a:lstStyle/>
          <a:p>
            <a:fld id="{4FAB73BC-B049-4115-A692-8D63A059BFB8}" type="slidenum">
              <a:rPr lang="en-US" smtClean="0"/>
              <a:t>5</a:t>
            </a:fld>
            <a:endParaRPr lang="en-US" dirty="0"/>
          </a:p>
        </p:txBody>
      </p:sp>
    </p:spTree>
    <p:extLst>
      <p:ext uri="{BB962C8B-B14F-4D97-AF65-F5344CB8AC3E}">
        <p14:creationId xmlns:p14="http://schemas.microsoft.com/office/powerpoint/2010/main" val="4195593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Già adesso è possibile fare una prima analisi del quadro normativo mutato</a:t>
            </a:r>
            <a:endParaRPr lang="it-IT" dirty="0"/>
          </a:p>
        </p:txBody>
      </p:sp>
      <p:sp>
        <p:nvSpPr>
          <p:cNvPr id="3" name="Segnaposto contenuto 2"/>
          <p:cNvSpPr>
            <a:spLocks noGrp="1"/>
          </p:cNvSpPr>
          <p:nvPr>
            <p:ph idx="1"/>
          </p:nvPr>
        </p:nvSpPr>
        <p:spPr/>
        <p:txBody>
          <a:bodyPr/>
          <a:lstStyle/>
          <a:p>
            <a:r>
              <a:rPr lang="it-IT" dirty="0" smtClean="0"/>
              <a:t>Il testo del Decreto Legislativo n.66/2017 va analizzato secondo diverse linee, tutte importanti ma che viste insieme darebbero una immagine confusa.</a:t>
            </a:r>
          </a:p>
          <a:p>
            <a:r>
              <a:rPr lang="it-IT" dirty="0" smtClean="0"/>
              <a:t>Conviene fare diverse letture, ciascuna orientata ad un obiettivo specifico.</a:t>
            </a:r>
          </a:p>
          <a:p>
            <a:r>
              <a:rPr lang="it-IT" dirty="0" smtClean="0"/>
              <a:t>La prima lettura che fornirò nelle slide </a:t>
            </a:r>
            <a:r>
              <a:rPr lang="it-IT" dirty="0" smtClean="0"/>
              <a:t>seguenti è soltanto un cenno di alcuni temi che dovranno essere approfonditi con tempi più distesi e che certamente dovranno essere puntualizzati dopo l’uscita (entro Dicembre 2017 ?!) della decretazione applicativa.</a:t>
            </a:r>
          </a:p>
          <a:p>
            <a:r>
              <a:rPr lang="it-IT" dirty="0" smtClean="0"/>
              <a:t>Questi cenni sono destinati soltanto a inquadrare il pregevole lavoro svolto da questo gruppo di insegnanti, nella cornice futura, affinché possano proseguire nel proprio impegno indirizzandosi già lungo le nuove direttrici.</a:t>
            </a:r>
            <a:endParaRPr lang="it-IT" dirty="0" smtClean="0"/>
          </a:p>
        </p:txBody>
      </p:sp>
      <p:sp>
        <p:nvSpPr>
          <p:cNvPr id="4" name="Segnaposto numero diapositiva 3"/>
          <p:cNvSpPr>
            <a:spLocks noGrp="1"/>
          </p:cNvSpPr>
          <p:nvPr>
            <p:ph type="sldNum" sz="quarter" idx="12"/>
          </p:nvPr>
        </p:nvSpPr>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1606261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nvPr>
        </p:nvGraphicFramePr>
        <p:xfrm>
          <a:off x="2763983" y="394848"/>
          <a:ext cx="3855388" cy="5964271"/>
        </p:xfrm>
        <a:graphic>
          <a:graphicData uri="http://schemas.openxmlformats.org/drawingml/2006/table">
            <a:tbl>
              <a:tblPr/>
              <a:tblGrid>
                <a:gridCol w="705657"/>
                <a:gridCol w="1135668"/>
                <a:gridCol w="1308406"/>
                <a:gridCol w="705657"/>
              </a:tblGrid>
              <a:tr h="408344">
                <a:tc>
                  <a:txBody>
                    <a:bodyPr/>
                    <a:lstStyle/>
                    <a:p>
                      <a:pPr algn="l" fontAlgn="b"/>
                      <a:endParaRPr lang="it-IT" sz="700" b="0" i="0" u="none" strike="noStrike">
                        <a:solidFill>
                          <a:srgbClr val="000000"/>
                        </a:solidFill>
                        <a:effectLst/>
                        <a:latin typeface="Calibri" panose="020F0502020204030204" pitchFamily="34" charset="0"/>
                      </a:endParaRPr>
                    </a:p>
                  </a:txBody>
                  <a:tcPr marL="6200" marR="6200" marT="620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it-IT" sz="1400" b="0" i="0" u="none" strike="noStrike" dirty="0">
                          <a:solidFill>
                            <a:srgbClr val="000000"/>
                          </a:solidFill>
                          <a:effectLst/>
                          <a:latin typeface="Calibri" panose="020F0502020204030204" pitchFamily="34" charset="0"/>
                        </a:rPr>
                        <a:t>Certificazione di disabilità in età evolutiva</a:t>
                      </a:r>
                    </a:p>
                  </a:txBody>
                  <a:tcPr marL="6200" marR="6200" marT="6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400" b="0" i="0" u="none" strike="noStrike">
                        <a:solidFill>
                          <a:srgbClr val="000000"/>
                        </a:solidFill>
                        <a:effectLst/>
                        <a:latin typeface="Calibri" panose="020F0502020204030204" pitchFamily="34" charset="0"/>
                      </a:endParaRPr>
                    </a:p>
                  </a:txBody>
                  <a:tcPr marL="6200" marR="6200" marT="6200" marB="0" anchor="b">
                    <a:lnL w="6350" cap="flat" cmpd="sng" algn="ctr">
                      <a:solidFill>
                        <a:srgbClr val="000000"/>
                      </a:solidFill>
                      <a:prstDash val="solid"/>
                      <a:round/>
                      <a:headEnd type="none" w="med" len="med"/>
                      <a:tailEnd type="none" w="med" len="med"/>
                    </a:lnL>
                    <a:lnR>
                      <a:noFill/>
                    </a:lnR>
                    <a:lnT>
                      <a:noFill/>
                    </a:lnT>
                    <a:lnB>
                      <a:noFill/>
                    </a:lnB>
                  </a:tcPr>
                </a:tc>
              </a:tr>
              <a:tr h="204173">
                <a:tc>
                  <a:txBody>
                    <a:bodyPr/>
                    <a:lstStyle/>
                    <a:p>
                      <a:pPr algn="l" fontAlgn="b"/>
                      <a:endParaRPr lang="it-IT" sz="700" b="0" i="0" u="none" strike="noStrike">
                        <a:solidFill>
                          <a:srgbClr val="000000"/>
                        </a:solidFill>
                        <a:effectLst/>
                        <a:latin typeface="Calibri" panose="020F0502020204030204" pitchFamily="34" charset="0"/>
                      </a:endParaRPr>
                    </a:p>
                  </a:txBody>
                  <a:tcPr marL="6200" marR="6200" marT="6200" marB="0" anchor="b">
                    <a:lnL>
                      <a:noFill/>
                    </a:lnL>
                    <a:lnR>
                      <a:noFill/>
                    </a:lnR>
                    <a:lnT>
                      <a:noFill/>
                    </a:lnT>
                    <a:lnB>
                      <a:noFill/>
                    </a:lnB>
                  </a:tcPr>
                </a:tc>
                <a:tc>
                  <a:txBody>
                    <a:bodyPr/>
                    <a:lstStyle/>
                    <a:p>
                      <a:pPr algn="l" fontAlgn="b"/>
                      <a:r>
                        <a:rPr lang="it-IT" sz="1400" b="0" i="0" u="none" strike="noStrike" dirty="0">
                          <a:solidFill>
                            <a:srgbClr val="000000"/>
                          </a:solidFill>
                          <a:effectLst/>
                          <a:latin typeface="Calibri" panose="020F0502020204030204" pitchFamily="34" charset="0"/>
                        </a:rPr>
                        <a:t> </a:t>
                      </a:r>
                    </a:p>
                  </a:txBody>
                  <a:tcPr marL="6200" marR="6200" marT="62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400" b="0" i="0" u="none" strike="noStrike">
                        <a:solidFill>
                          <a:srgbClr val="000000"/>
                        </a:solidFill>
                        <a:effectLst/>
                        <a:latin typeface="Calibri" panose="020F0502020204030204" pitchFamily="34" charset="0"/>
                      </a:endParaRPr>
                    </a:p>
                  </a:txBody>
                  <a:tcPr marL="6200" marR="6200" marT="62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400" b="0" i="0" u="none" strike="noStrike">
                        <a:solidFill>
                          <a:srgbClr val="000000"/>
                        </a:solidFill>
                        <a:effectLst/>
                        <a:latin typeface="Calibri" panose="020F0502020204030204" pitchFamily="34" charset="0"/>
                      </a:endParaRPr>
                    </a:p>
                  </a:txBody>
                  <a:tcPr marL="6200" marR="6200" marT="6200" marB="0" anchor="b">
                    <a:lnL>
                      <a:noFill/>
                    </a:lnL>
                    <a:lnR>
                      <a:noFill/>
                    </a:lnR>
                    <a:lnT>
                      <a:noFill/>
                    </a:lnT>
                    <a:lnB>
                      <a:noFill/>
                    </a:lnB>
                  </a:tcPr>
                </a:tc>
              </a:tr>
              <a:tr h="204173">
                <a:tc>
                  <a:txBody>
                    <a:bodyPr/>
                    <a:lstStyle/>
                    <a:p>
                      <a:pPr algn="l" fontAlgn="b"/>
                      <a:endParaRPr lang="it-IT" sz="700" b="0" i="0" u="none" strike="noStrike">
                        <a:solidFill>
                          <a:srgbClr val="000000"/>
                        </a:solidFill>
                        <a:effectLst/>
                        <a:latin typeface="Calibri" panose="020F0502020204030204" pitchFamily="34" charset="0"/>
                      </a:endParaRPr>
                    </a:p>
                  </a:txBody>
                  <a:tcPr marL="6200" marR="6200" marT="620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it-IT" sz="1400" b="0" i="0" u="none" strike="noStrike" dirty="0">
                          <a:solidFill>
                            <a:srgbClr val="000000"/>
                          </a:solidFill>
                          <a:effectLst/>
                          <a:latin typeface="Calibri" panose="020F0502020204030204" pitchFamily="34" charset="0"/>
                        </a:rPr>
                        <a:t>famiglia</a:t>
                      </a:r>
                    </a:p>
                  </a:txBody>
                  <a:tcPr marL="6200" marR="6200" marT="6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400" b="0" i="0" u="none" strike="noStrike">
                        <a:solidFill>
                          <a:srgbClr val="000000"/>
                        </a:solidFill>
                        <a:effectLst/>
                        <a:latin typeface="Calibri" panose="020F0502020204030204" pitchFamily="34" charset="0"/>
                      </a:endParaRPr>
                    </a:p>
                  </a:txBody>
                  <a:tcPr marL="6200" marR="6200" marT="6200" marB="0" anchor="b">
                    <a:lnL w="6350" cap="flat" cmpd="sng" algn="ctr">
                      <a:solidFill>
                        <a:srgbClr val="000000"/>
                      </a:solidFill>
                      <a:prstDash val="solid"/>
                      <a:round/>
                      <a:headEnd type="none" w="med" len="med"/>
                      <a:tailEnd type="none" w="med" len="med"/>
                    </a:lnL>
                    <a:lnR>
                      <a:noFill/>
                    </a:lnR>
                    <a:lnT>
                      <a:noFill/>
                    </a:lnT>
                    <a:lnB>
                      <a:noFill/>
                    </a:lnB>
                  </a:tcPr>
                </a:tc>
              </a:tr>
              <a:tr h="204173">
                <a:tc>
                  <a:txBody>
                    <a:bodyPr/>
                    <a:lstStyle/>
                    <a:p>
                      <a:pPr algn="l" fontAlgn="b"/>
                      <a:endParaRPr lang="it-IT" sz="700" b="0" i="0" u="none" strike="noStrike">
                        <a:solidFill>
                          <a:srgbClr val="000000"/>
                        </a:solidFill>
                        <a:effectLst/>
                        <a:latin typeface="Calibri" panose="020F0502020204030204" pitchFamily="34" charset="0"/>
                      </a:endParaRPr>
                    </a:p>
                  </a:txBody>
                  <a:tcPr marL="6200" marR="6200" marT="6200" marB="0" anchor="b">
                    <a:lnL>
                      <a:noFill/>
                    </a:lnL>
                    <a:lnR>
                      <a:noFill/>
                    </a:lnR>
                    <a:lnT>
                      <a:noFill/>
                    </a:lnT>
                    <a:lnB>
                      <a:noFill/>
                    </a:lnB>
                  </a:tcPr>
                </a:tc>
                <a:tc>
                  <a:txBody>
                    <a:bodyPr/>
                    <a:lstStyle/>
                    <a:p>
                      <a:pPr algn="l" fontAlgn="b"/>
                      <a:r>
                        <a:rPr lang="it-IT" sz="1400" b="0" i="0" u="none" strike="noStrike">
                          <a:solidFill>
                            <a:srgbClr val="000000"/>
                          </a:solidFill>
                          <a:effectLst/>
                          <a:latin typeface="Calibri" panose="020F0502020204030204" pitchFamily="34" charset="0"/>
                        </a:rPr>
                        <a:t> </a:t>
                      </a:r>
                    </a:p>
                  </a:txBody>
                  <a:tcPr marL="6200" marR="6200" marT="62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400" b="0" i="0" u="none" strike="noStrike" dirty="0">
                        <a:solidFill>
                          <a:srgbClr val="000000"/>
                        </a:solidFill>
                        <a:effectLst/>
                        <a:latin typeface="Calibri" panose="020F0502020204030204" pitchFamily="34" charset="0"/>
                      </a:endParaRPr>
                    </a:p>
                  </a:txBody>
                  <a:tcPr marL="6200" marR="6200" marT="62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400" b="0" i="0" u="none" strike="noStrike">
                        <a:solidFill>
                          <a:srgbClr val="000000"/>
                        </a:solidFill>
                        <a:effectLst/>
                        <a:latin typeface="Calibri" panose="020F0502020204030204" pitchFamily="34" charset="0"/>
                      </a:endParaRPr>
                    </a:p>
                  </a:txBody>
                  <a:tcPr marL="6200" marR="6200" marT="6200" marB="0" anchor="b">
                    <a:lnL>
                      <a:noFill/>
                    </a:lnL>
                    <a:lnR>
                      <a:noFill/>
                    </a:lnR>
                    <a:lnT>
                      <a:noFill/>
                    </a:lnT>
                    <a:lnB>
                      <a:noFill/>
                    </a:lnB>
                  </a:tcPr>
                </a:tc>
              </a:tr>
              <a:tr h="449178">
                <a:tc>
                  <a:txBody>
                    <a:bodyPr/>
                    <a:lstStyle/>
                    <a:p>
                      <a:pPr algn="l" fontAlgn="b"/>
                      <a:endParaRPr lang="it-IT" sz="700" b="0" i="0" u="none" strike="noStrike">
                        <a:solidFill>
                          <a:srgbClr val="000000"/>
                        </a:solidFill>
                        <a:effectLst/>
                        <a:latin typeface="Calibri" panose="020F0502020204030204" pitchFamily="34" charset="0"/>
                      </a:endParaRPr>
                    </a:p>
                  </a:txBody>
                  <a:tcPr marL="6200" marR="6200" marT="620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it-IT" sz="1400" b="0" i="0" u="none" strike="noStrike" dirty="0">
                          <a:solidFill>
                            <a:srgbClr val="000000"/>
                          </a:solidFill>
                          <a:effectLst/>
                          <a:latin typeface="Calibri" panose="020F0502020204030204" pitchFamily="34" charset="0"/>
                        </a:rPr>
                        <a:t>Unità di Valutazione Multidisciplinare</a:t>
                      </a:r>
                    </a:p>
                  </a:txBody>
                  <a:tcPr marL="6200" marR="6200" marT="6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it-IT"/>
                    </a:p>
                  </a:txBody>
                  <a:tcPr/>
                </a:tc>
                <a:tc>
                  <a:txBody>
                    <a:bodyPr/>
                    <a:lstStyle/>
                    <a:p>
                      <a:pPr algn="l" fontAlgn="b"/>
                      <a:endParaRPr lang="it-IT" sz="1400" b="0" i="0" u="none" strike="noStrike">
                        <a:solidFill>
                          <a:srgbClr val="000000"/>
                        </a:solidFill>
                        <a:effectLst/>
                        <a:latin typeface="Calibri" panose="020F0502020204030204" pitchFamily="34" charset="0"/>
                      </a:endParaRPr>
                    </a:p>
                  </a:txBody>
                  <a:tcPr marL="6200" marR="6200" marT="6200" marB="0" anchor="b">
                    <a:lnL w="6350" cap="flat" cmpd="sng" algn="ctr">
                      <a:solidFill>
                        <a:srgbClr val="000000"/>
                      </a:solidFill>
                      <a:prstDash val="solid"/>
                      <a:round/>
                      <a:headEnd type="none" w="med" len="med"/>
                      <a:tailEnd type="none" w="med" len="med"/>
                    </a:lnL>
                    <a:lnR>
                      <a:noFill/>
                    </a:lnR>
                    <a:lnT>
                      <a:noFill/>
                    </a:lnT>
                    <a:lnB>
                      <a:noFill/>
                    </a:lnB>
                  </a:tcPr>
                </a:tc>
              </a:tr>
              <a:tr h="204173">
                <a:tc>
                  <a:txBody>
                    <a:bodyPr/>
                    <a:lstStyle/>
                    <a:p>
                      <a:pPr algn="l" fontAlgn="b"/>
                      <a:endParaRPr lang="it-IT" sz="700" b="0" i="0" u="none" strike="noStrike">
                        <a:solidFill>
                          <a:srgbClr val="000000"/>
                        </a:solidFill>
                        <a:effectLst/>
                        <a:latin typeface="Calibri" panose="020F0502020204030204" pitchFamily="34" charset="0"/>
                      </a:endParaRPr>
                    </a:p>
                  </a:txBody>
                  <a:tcPr marL="6200" marR="6200" marT="6200" marB="0" anchor="b">
                    <a:lnL>
                      <a:noFill/>
                    </a:lnL>
                    <a:lnR>
                      <a:noFill/>
                    </a:lnR>
                    <a:lnT>
                      <a:noFill/>
                    </a:lnT>
                    <a:lnB>
                      <a:noFill/>
                    </a:lnB>
                  </a:tcPr>
                </a:tc>
                <a:tc>
                  <a:txBody>
                    <a:bodyPr/>
                    <a:lstStyle/>
                    <a:p>
                      <a:pPr algn="l" fontAlgn="b"/>
                      <a:r>
                        <a:rPr lang="it-IT" sz="1400" b="0" i="0" u="none" strike="noStrike">
                          <a:solidFill>
                            <a:srgbClr val="000000"/>
                          </a:solidFill>
                          <a:effectLst/>
                          <a:latin typeface="Calibri" panose="020F0502020204030204" pitchFamily="34" charset="0"/>
                        </a:rPr>
                        <a:t> </a:t>
                      </a:r>
                    </a:p>
                  </a:txBody>
                  <a:tcPr marL="6200" marR="6200" marT="62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400" b="0" i="0" u="none" strike="noStrike" dirty="0">
                        <a:solidFill>
                          <a:srgbClr val="000000"/>
                        </a:solidFill>
                        <a:effectLst/>
                        <a:latin typeface="Calibri" panose="020F0502020204030204" pitchFamily="34" charset="0"/>
                      </a:endParaRPr>
                    </a:p>
                  </a:txBody>
                  <a:tcPr marL="6200" marR="6200" marT="62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400" b="0" i="0" u="none" strike="noStrike">
                        <a:solidFill>
                          <a:srgbClr val="000000"/>
                        </a:solidFill>
                        <a:effectLst/>
                        <a:latin typeface="Calibri" panose="020F0502020204030204" pitchFamily="34" charset="0"/>
                      </a:endParaRPr>
                    </a:p>
                  </a:txBody>
                  <a:tcPr marL="6200" marR="6200" marT="6200" marB="0" anchor="b">
                    <a:lnL>
                      <a:noFill/>
                    </a:lnL>
                    <a:lnR>
                      <a:noFill/>
                    </a:lnR>
                    <a:lnT>
                      <a:noFill/>
                    </a:lnT>
                    <a:lnB>
                      <a:noFill/>
                    </a:lnB>
                  </a:tcPr>
                </a:tc>
              </a:tr>
              <a:tr h="408344">
                <a:tc>
                  <a:txBody>
                    <a:bodyPr/>
                    <a:lstStyle/>
                    <a:p>
                      <a:pPr algn="l" fontAlgn="b"/>
                      <a:endParaRPr lang="it-IT" sz="700" b="0" i="0" u="none" strike="noStrike">
                        <a:solidFill>
                          <a:srgbClr val="000000"/>
                        </a:solidFill>
                        <a:effectLst/>
                        <a:latin typeface="Calibri" panose="020F0502020204030204" pitchFamily="34" charset="0"/>
                      </a:endParaRPr>
                    </a:p>
                  </a:txBody>
                  <a:tcPr marL="6200" marR="6200" marT="620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it-IT" sz="1400" b="0" i="0" u="none" strike="noStrike" dirty="0">
                          <a:solidFill>
                            <a:srgbClr val="000000"/>
                          </a:solidFill>
                          <a:effectLst/>
                          <a:latin typeface="Calibri" panose="020F0502020204030204" pitchFamily="34" charset="0"/>
                        </a:rPr>
                        <a:t>redazione del Profilo di Funzionamento</a:t>
                      </a:r>
                    </a:p>
                  </a:txBody>
                  <a:tcPr marL="6200" marR="6200" marT="6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400" b="0" i="0" u="none" strike="noStrike" dirty="0">
                        <a:solidFill>
                          <a:srgbClr val="000000"/>
                        </a:solidFill>
                        <a:effectLst/>
                        <a:latin typeface="Calibri" panose="020F0502020204030204" pitchFamily="34" charset="0"/>
                      </a:endParaRPr>
                    </a:p>
                  </a:txBody>
                  <a:tcPr marL="6200" marR="6200" marT="6200" marB="0" anchor="b">
                    <a:lnL w="6350" cap="flat" cmpd="sng" algn="ctr">
                      <a:solidFill>
                        <a:srgbClr val="000000"/>
                      </a:solidFill>
                      <a:prstDash val="solid"/>
                      <a:round/>
                      <a:headEnd type="none" w="med" len="med"/>
                      <a:tailEnd type="none" w="med" len="med"/>
                    </a:lnL>
                    <a:lnR>
                      <a:noFill/>
                    </a:lnR>
                    <a:lnT>
                      <a:noFill/>
                    </a:lnT>
                    <a:lnB>
                      <a:noFill/>
                    </a:lnB>
                  </a:tcPr>
                </a:tc>
              </a:tr>
              <a:tr h="204173">
                <a:tc>
                  <a:txBody>
                    <a:bodyPr/>
                    <a:lstStyle/>
                    <a:p>
                      <a:pPr algn="l" fontAlgn="b"/>
                      <a:endParaRPr lang="it-IT" sz="700" b="0" i="0" u="none" strike="noStrike">
                        <a:solidFill>
                          <a:srgbClr val="000000"/>
                        </a:solidFill>
                        <a:effectLst/>
                        <a:latin typeface="Calibri" panose="020F0502020204030204" pitchFamily="34" charset="0"/>
                      </a:endParaRPr>
                    </a:p>
                  </a:txBody>
                  <a:tcPr marL="6200" marR="6200" marT="6200" marB="0" anchor="b">
                    <a:lnL>
                      <a:noFill/>
                    </a:lnL>
                    <a:lnR>
                      <a:noFill/>
                    </a:lnR>
                    <a:lnT>
                      <a:noFill/>
                    </a:lnT>
                    <a:lnB>
                      <a:noFill/>
                    </a:lnB>
                  </a:tcPr>
                </a:tc>
                <a:tc>
                  <a:txBody>
                    <a:bodyPr/>
                    <a:lstStyle/>
                    <a:p>
                      <a:pPr algn="l" fontAlgn="b"/>
                      <a:r>
                        <a:rPr lang="it-IT" sz="1400" b="0" i="0" u="none" strike="noStrike">
                          <a:solidFill>
                            <a:srgbClr val="000000"/>
                          </a:solidFill>
                          <a:effectLst/>
                          <a:latin typeface="Calibri" panose="020F0502020204030204" pitchFamily="34" charset="0"/>
                        </a:rPr>
                        <a:t> </a:t>
                      </a:r>
                    </a:p>
                  </a:txBody>
                  <a:tcPr marL="6200" marR="6200" marT="62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400" b="0" i="0" u="none" strike="noStrike">
                        <a:solidFill>
                          <a:srgbClr val="000000"/>
                        </a:solidFill>
                        <a:effectLst/>
                        <a:latin typeface="Calibri" panose="020F0502020204030204" pitchFamily="34" charset="0"/>
                      </a:endParaRPr>
                    </a:p>
                  </a:txBody>
                  <a:tcPr marL="6200" marR="6200" marT="62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400" b="0" i="0" u="none" strike="noStrike" dirty="0">
                        <a:solidFill>
                          <a:srgbClr val="000000"/>
                        </a:solidFill>
                        <a:effectLst/>
                        <a:latin typeface="Calibri" panose="020F0502020204030204" pitchFamily="34" charset="0"/>
                      </a:endParaRPr>
                    </a:p>
                  </a:txBody>
                  <a:tcPr marL="6200" marR="6200" marT="6200" marB="0" anchor="b">
                    <a:lnL>
                      <a:noFill/>
                    </a:lnL>
                    <a:lnR>
                      <a:noFill/>
                    </a:lnR>
                    <a:lnT>
                      <a:noFill/>
                    </a:lnT>
                    <a:lnB>
                      <a:noFill/>
                    </a:lnB>
                  </a:tcPr>
                </a:tc>
              </a:tr>
              <a:tr h="204173">
                <a:tc>
                  <a:txBody>
                    <a:bodyPr/>
                    <a:lstStyle/>
                    <a:p>
                      <a:pPr algn="l" fontAlgn="b"/>
                      <a:endParaRPr lang="it-IT" sz="700" b="0" i="0" u="none" strike="noStrike">
                        <a:solidFill>
                          <a:srgbClr val="000000"/>
                        </a:solidFill>
                        <a:effectLst/>
                        <a:latin typeface="Calibri" panose="020F0502020204030204" pitchFamily="34" charset="0"/>
                      </a:endParaRPr>
                    </a:p>
                  </a:txBody>
                  <a:tcPr marL="6200" marR="6200" marT="620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it-IT" sz="1400" b="0" i="0" u="none" strike="noStrike">
                          <a:solidFill>
                            <a:srgbClr val="000000"/>
                          </a:solidFill>
                          <a:effectLst/>
                          <a:latin typeface="Calibri" panose="020F0502020204030204" pitchFamily="34" charset="0"/>
                        </a:rPr>
                        <a:t>Famiglia</a:t>
                      </a:r>
                    </a:p>
                  </a:txBody>
                  <a:tcPr marL="6200" marR="6200" marT="6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400" b="0" i="0" u="none" strike="noStrike" dirty="0">
                        <a:solidFill>
                          <a:srgbClr val="000000"/>
                        </a:solidFill>
                        <a:effectLst/>
                        <a:latin typeface="Calibri" panose="020F0502020204030204" pitchFamily="34" charset="0"/>
                      </a:endParaRPr>
                    </a:p>
                  </a:txBody>
                  <a:tcPr marL="6200" marR="6200" marT="6200" marB="0" anchor="b">
                    <a:lnL w="6350" cap="flat" cmpd="sng" algn="ctr">
                      <a:solidFill>
                        <a:srgbClr val="000000"/>
                      </a:solidFill>
                      <a:prstDash val="solid"/>
                      <a:round/>
                      <a:headEnd type="none" w="med" len="med"/>
                      <a:tailEnd type="none" w="med" len="med"/>
                    </a:lnL>
                    <a:lnR>
                      <a:noFill/>
                    </a:lnR>
                    <a:lnT>
                      <a:noFill/>
                    </a:lnT>
                    <a:lnB>
                      <a:noFill/>
                    </a:lnB>
                  </a:tcPr>
                </a:tc>
              </a:tr>
              <a:tr h="204173">
                <a:tc>
                  <a:txBody>
                    <a:bodyPr/>
                    <a:lstStyle/>
                    <a:p>
                      <a:pPr algn="l" fontAlgn="b"/>
                      <a:endParaRPr lang="it-IT" sz="700" b="0" i="0" u="none" strike="noStrike">
                        <a:solidFill>
                          <a:srgbClr val="000000"/>
                        </a:solidFill>
                        <a:effectLst/>
                        <a:latin typeface="Calibri" panose="020F0502020204030204" pitchFamily="34" charset="0"/>
                      </a:endParaRPr>
                    </a:p>
                  </a:txBody>
                  <a:tcPr marL="6200" marR="6200" marT="6200" marB="0" anchor="b">
                    <a:lnL>
                      <a:noFill/>
                    </a:lnL>
                    <a:lnR>
                      <a:noFill/>
                    </a:lnR>
                    <a:lnT>
                      <a:noFill/>
                    </a:lnT>
                    <a:lnB>
                      <a:noFill/>
                    </a:lnB>
                  </a:tcPr>
                </a:tc>
                <a:tc>
                  <a:txBody>
                    <a:bodyPr/>
                    <a:lstStyle/>
                    <a:p>
                      <a:pPr algn="l" fontAlgn="b"/>
                      <a:r>
                        <a:rPr lang="it-IT" sz="1400" b="0" i="0" u="none" strike="noStrike">
                          <a:solidFill>
                            <a:srgbClr val="000000"/>
                          </a:solidFill>
                          <a:effectLst/>
                          <a:latin typeface="Calibri" panose="020F0502020204030204" pitchFamily="34" charset="0"/>
                        </a:rPr>
                        <a:t> </a:t>
                      </a:r>
                    </a:p>
                  </a:txBody>
                  <a:tcPr marL="6200" marR="6200" marT="62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400" b="0" i="0" u="none" strike="noStrike">
                        <a:solidFill>
                          <a:srgbClr val="000000"/>
                        </a:solidFill>
                        <a:effectLst/>
                        <a:latin typeface="Calibri" panose="020F0502020204030204" pitchFamily="34" charset="0"/>
                      </a:endParaRPr>
                    </a:p>
                  </a:txBody>
                  <a:tcPr marL="6200" marR="6200" marT="62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400" b="0" i="0" u="none" strike="noStrike" dirty="0">
                        <a:solidFill>
                          <a:srgbClr val="000000"/>
                        </a:solidFill>
                        <a:effectLst/>
                        <a:latin typeface="Calibri" panose="020F0502020204030204" pitchFamily="34" charset="0"/>
                      </a:endParaRPr>
                    </a:p>
                  </a:txBody>
                  <a:tcPr marL="6200" marR="6200" marT="6200" marB="0" anchor="b">
                    <a:lnL>
                      <a:noFill/>
                    </a:lnL>
                    <a:lnR>
                      <a:noFill/>
                    </a:lnR>
                    <a:lnT>
                      <a:noFill/>
                    </a:lnT>
                    <a:lnB>
                      <a:noFill/>
                    </a:lnB>
                  </a:tcPr>
                </a:tc>
              </a:tr>
              <a:tr h="204173">
                <a:tc>
                  <a:txBody>
                    <a:bodyPr/>
                    <a:lstStyle/>
                    <a:p>
                      <a:pPr algn="l" fontAlgn="b"/>
                      <a:endParaRPr lang="it-IT" sz="700" b="0" i="0" u="none" strike="noStrike">
                        <a:solidFill>
                          <a:srgbClr val="000000"/>
                        </a:solidFill>
                        <a:effectLst/>
                        <a:latin typeface="Calibri" panose="020F0502020204030204" pitchFamily="34" charset="0"/>
                      </a:endParaRPr>
                    </a:p>
                  </a:txBody>
                  <a:tcPr marL="6200" marR="6200" marT="620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it-IT" sz="1400" b="0" i="0" u="none" strike="noStrike">
                          <a:solidFill>
                            <a:srgbClr val="000000"/>
                          </a:solidFill>
                          <a:effectLst/>
                          <a:latin typeface="Calibri" panose="020F0502020204030204" pitchFamily="34" charset="0"/>
                        </a:rPr>
                        <a:t>Trasmette Certificato e Profilo</a:t>
                      </a:r>
                    </a:p>
                  </a:txBody>
                  <a:tcPr marL="6200" marR="6200" marT="6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400" b="0" i="0" u="none" strike="noStrike" dirty="0">
                        <a:solidFill>
                          <a:srgbClr val="000000"/>
                        </a:solidFill>
                        <a:effectLst/>
                        <a:latin typeface="Calibri" panose="020F0502020204030204" pitchFamily="34" charset="0"/>
                      </a:endParaRPr>
                    </a:p>
                  </a:txBody>
                  <a:tcPr marL="6200" marR="6200" marT="6200" marB="0" anchor="b">
                    <a:lnL w="6350" cap="flat" cmpd="sng" algn="ctr">
                      <a:solidFill>
                        <a:srgbClr val="000000"/>
                      </a:solidFill>
                      <a:prstDash val="solid"/>
                      <a:round/>
                      <a:headEnd type="none" w="med" len="med"/>
                      <a:tailEnd type="none" w="med" len="med"/>
                    </a:lnL>
                    <a:lnR>
                      <a:noFill/>
                    </a:lnR>
                    <a:lnT>
                      <a:noFill/>
                    </a:lnT>
                    <a:lnB>
                      <a:noFill/>
                    </a:lnB>
                  </a:tcPr>
                </a:tc>
              </a:tr>
              <a:tr h="204173">
                <a:tc>
                  <a:txBody>
                    <a:bodyPr/>
                    <a:lstStyle/>
                    <a:p>
                      <a:pPr algn="l" fontAlgn="b"/>
                      <a:r>
                        <a:rPr lang="it-IT" sz="700" b="0" i="0" u="none" strike="noStrike">
                          <a:solidFill>
                            <a:srgbClr val="000000"/>
                          </a:solidFill>
                          <a:effectLst/>
                          <a:latin typeface="Calibri" panose="020F0502020204030204" pitchFamily="34" charset="0"/>
                        </a:rPr>
                        <a:t> </a:t>
                      </a:r>
                    </a:p>
                  </a:txBody>
                  <a:tcPr marL="6200" marR="6200" marT="62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it-IT" sz="1400" b="0" i="0" u="none" strike="noStrike">
                        <a:solidFill>
                          <a:srgbClr val="000000"/>
                        </a:solidFill>
                        <a:effectLst/>
                        <a:latin typeface="Calibri" panose="020F0502020204030204" pitchFamily="34" charset="0"/>
                      </a:endParaRPr>
                    </a:p>
                  </a:txBody>
                  <a:tcPr marL="6200" marR="6200" marT="62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400" b="0" i="0" u="none" strike="noStrike">
                          <a:solidFill>
                            <a:srgbClr val="000000"/>
                          </a:solidFill>
                          <a:effectLst/>
                          <a:latin typeface="Calibri" panose="020F0502020204030204" pitchFamily="34" charset="0"/>
                        </a:rPr>
                        <a:t> </a:t>
                      </a:r>
                    </a:p>
                  </a:txBody>
                  <a:tcPr marL="6200" marR="6200" marT="62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400" b="0" i="0" u="none" strike="noStrike">
                        <a:solidFill>
                          <a:srgbClr val="000000"/>
                        </a:solidFill>
                        <a:effectLst/>
                        <a:latin typeface="Calibri" panose="020F0502020204030204" pitchFamily="34" charset="0"/>
                      </a:endParaRPr>
                    </a:p>
                  </a:txBody>
                  <a:tcPr marL="6200" marR="6200" marT="620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204173">
                <a:tc gridSpan="2">
                  <a:txBody>
                    <a:bodyPr/>
                    <a:lstStyle/>
                    <a:p>
                      <a:pPr algn="ctr" fontAlgn="b"/>
                      <a:r>
                        <a:rPr lang="it-IT" sz="1400" b="0" i="0" u="none" strike="noStrike">
                          <a:solidFill>
                            <a:srgbClr val="000000"/>
                          </a:solidFill>
                          <a:effectLst/>
                          <a:latin typeface="Calibri" panose="020F0502020204030204" pitchFamily="34" charset="0"/>
                        </a:rPr>
                        <a:t>Comune</a:t>
                      </a:r>
                    </a:p>
                  </a:txBody>
                  <a:tcPr marL="6200" marR="6200" marT="6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it-IT"/>
                    </a:p>
                  </a:txBody>
                  <a:tcPr/>
                </a:tc>
                <a:tc gridSpan="2">
                  <a:txBody>
                    <a:bodyPr/>
                    <a:lstStyle/>
                    <a:p>
                      <a:pPr algn="ctr" fontAlgn="b"/>
                      <a:r>
                        <a:rPr lang="it-IT" sz="1400" b="0" i="0" u="none" strike="noStrike">
                          <a:solidFill>
                            <a:srgbClr val="000000"/>
                          </a:solidFill>
                          <a:effectLst/>
                          <a:latin typeface="Calibri" panose="020F0502020204030204" pitchFamily="34" charset="0"/>
                        </a:rPr>
                        <a:t>Scuola</a:t>
                      </a:r>
                    </a:p>
                  </a:txBody>
                  <a:tcPr marL="6200" marR="6200" marT="6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it-IT"/>
                    </a:p>
                  </a:txBody>
                  <a:tcPr/>
                </a:tc>
              </a:tr>
              <a:tr h="204173">
                <a:tc>
                  <a:txBody>
                    <a:bodyPr/>
                    <a:lstStyle/>
                    <a:p>
                      <a:pPr algn="l" fontAlgn="b"/>
                      <a:r>
                        <a:rPr lang="it-IT" sz="700" b="0" i="0" u="none" strike="noStrike">
                          <a:solidFill>
                            <a:srgbClr val="000000"/>
                          </a:solidFill>
                          <a:effectLst/>
                          <a:latin typeface="Calibri" panose="020F0502020204030204" pitchFamily="34" charset="0"/>
                        </a:rPr>
                        <a:t> </a:t>
                      </a:r>
                    </a:p>
                  </a:txBody>
                  <a:tcPr marL="6200" marR="6200" marT="62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400" b="0" i="0" u="none" strike="noStrike">
                        <a:solidFill>
                          <a:srgbClr val="000000"/>
                        </a:solidFill>
                        <a:effectLst/>
                        <a:latin typeface="Calibri" panose="020F0502020204030204" pitchFamily="34" charset="0"/>
                      </a:endParaRPr>
                    </a:p>
                  </a:txBody>
                  <a:tcPr marL="6200" marR="6200" marT="62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400" b="0" i="0" u="none" strike="noStrike">
                          <a:solidFill>
                            <a:srgbClr val="000000"/>
                          </a:solidFill>
                          <a:effectLst/>
                          <a:latin typeface="Calibri" panose="020F0502020204030204" pitchFamily="34" charset="0"/>
                        </a:rPr>
                        <a:t> </a:t>
                      </a:r>
                    </a:p>
                  </a:txBody>
                  <a:tcPr marL="6200" marR="6200" marT="62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400" b="0" i="0" u="none" strike="noStrike" dirty="0">
                        <a:solidFill>
                          <a:srgbClr val="000000"/>
                        </a:solidFill>
                        <a:effectLst/>
                        <a:latin typeface="Calibri" panose="020F0502020204030204" pitchFamily="34" charset="0"/>
                      </a:endParaRPr>
                    </a:p>
                  </a:txBody>
                  <a:tcPr marL="6200" marR="6200" marT="62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173">
                <a:tc gridSpan="2">
                  <a:txBody>
                    <a:bodyPr/>
                    <a:lstStyle/>
                    <a:p>
                      <a:pPr algn="ctr" fontAlgn="b"/>
                      <a:r>
                        <a:rPr lang="it-IT" sz="1400" b="0" i="0" u="none" strike="noStrike">
                          <a:solidFill>
                            <a:srgbClr val="000000"/>
                          </a:solidFill>
                          <a:effectLst/>
                          <a:latin typeface="Calibri" panose="020F0502020204030204" pitchFamily="34" charset="0"/>
                        </a:rPr>
                        <a:t>Piano Individuale</a:t>
                      </a:r>
                    </a:p>
                  </a:txBody>
                  <a:tcPr marL="6200" marR="6200" marT="6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gridSpan="2">
                  <a:txBody>
                    <a:bodyPr/>
                    <a:lstStyle/>
                    <a:p>
                      <a:pPr algn="ctr" fontAlgn="b"/>
                      <a:r>
                        <a:rPr lang="it-IT" sz="1400" b="0" i="0" u="none" strike="noStrike">
                          <a:solidFill>
                            <a:srgbClr val="000000"/>
                          </a:solidFill>
                          <a:effectLst/>
                          <a:latin typeface="Calibri" panose="020F0502020204030204" pitchFamily="34" charset="0"/>
                        </a:rPr>
                        <a:t>PEI</a:t>
                      </a:r>
                    </a:p>
                  </a:txBody>
                  <a:tcPr marL="6200" marR="6200" marT="6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r>
              <a:tr h="204173">
                <a:tc>
                  <a:txBody>
                    <a:bodyPr/>
                    <a:lstStyle/>
                    <a:p>
                      <a:pPr algn="l" fontAlgn="b"/>
                      <a:endParaRPr lang="it-IT" sz="700" b="0" i="0" u="none" strike="noStrike">
                        <a:solidFill>
                          <a:srgbClr val="000000"/>
                        </a:solidFill>
                        <a:effectLst/>
                        <a:latin typeface="Calibri" panose="020F0502020204030204" pitchFamily="34" charset="0"/>
                      </a:endParaRPr>
                    </a:p>
                  </a:txBody>
                  <a:tcPr marL="6200" marR="6200" marT="62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400" b="0" i="0" u="none" strike="noStrike">
                          <a:solidFill>
                            <a:srgbClr val="000000"/>
                          </a:solidFill>
                          <a:effectLst/>
                          <a:latin typeface="Calibri" panose="020F0502020204030204" pitchFamily="34" charset="0"/>
                        </a:rPr>
                        <a:t> </a:t>
                      </a:r>
                    </a:p>
                  </a:txBody>
                  <a:tcPr marL="6200" marR="6200" marT="62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400" b="0" i="0" u="none" strike="noStrike">
                        <a:solidFill>
                          <a:srgbClr val="000000"/>
                        </a:solidFill>
                        <a:effectLst/>
                        <a:latin typeface="Calibri" panose="020F0502020204030204" pitchFamily="34" charset="0"/>
                      </a:endParaRPr>
                    </a:p>
                  </a:txBody>
                  <a:tcPr marL="6200" marR="6200" marT="62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400" b="0" i="0" u="none" strike="noStrike" dirty="0">
                        <a:solidFill>
                          <a:srgbClr val="000000"/>
                        </a:solidFill>
                        <a:effectLst/>
                        <a:latin typeface="Calibri" panose="020F0502020204030204" pitchFamily="34" charset="0"/>
                      </a:endParaRPr>
                    </a:p>
                  </a:txBody>
                  <a:tcPr marL="6200" marR="6200" marT="6200" marB="0" anchor="b">
                    <a:lnL>
                      <a:noFill/>
                    </a:lnL>
                    <a:lnR>
                      <a:noFill/>
                    </a:lnR>
                    <a:lnT w="6350" cap="flat" cmpd="sng" algn="ctr">
                      <a:solidFill>
                        <a:srgbClr val="000000"/>
                      </a:solidFill>
                      <a:prstDash val="solid"/>
                      <a:round/>
                      <a:headEnd type="none" w="med" len="med"/>
                      <a:tailEnd type="none" w="med" len="med"/>
                    </a:lnT>
                    <a:lnB>
                      <a:noFill/>
                    </a:lnB>
                  </a:tcPr>
                </a:tc>
              </a:tr>
              <a:tr h="602308">
                <a:tc>
                  <a:txBody>
                    <a:bodyPr/>
                    <a:lstStyle/>
                    <a:p>
                      <a:pPr algn="l" fontAlgn="b"/>
                      <a:endParaRPr lang="it-IT" sz="700" b="0" i="0" u="none" strike="noStrike">
                        <a:solidFill>
                          <a:srgbClr val="000000"/>
                        </a:solidFill>
                        <a:effectLst/>
                        <a:latin typeface="Calibri" panose="020F0502020204030204" pitchFamily="34" charset="0"/>
                      </a:endParaRPr>
                    </a:p>
                  </a:txBody>
                  <a:tcPr marL="6200" marR="6200" marT="620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it-IT" sz="1400" b="0" i="0" u="none" strike="noStrike">
                          <a:solidFill>
                            <a:srgbClr val="000000"/>
                          </a:solidFill>
                          <a:effectLst/>
                          <a:latin typeface="Calibri" panose="020F0502020204030204" pitchFamily="34" charset="0"/>
                        </a:rPr>
                        <a:t>per la richiesta di organico Certificazione, PI e PEI vengono trasmessi a</a:t>
                      </a:r>
                    </a:p>
                  </a:txBody>
                  <a:tcPr marL="6200" marR="6200" marT="6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400" b="0" i="0" u="none" strike="noStrike" dirty="0">
                        <a:solidFill>
                          <a:srgbClr val="000000"/>
                        </a:solidFill>
                        <a:effectLst/>
                        <a:latin typeface="Calibri" panose="020F0502020204030204" pitchFamily="34" charset="0"/>
                      </a:endParaRPr>
                    </a:p>
                  </a:txBody>
                  <a:tcPr marL="6200" marR="6200" marT="6200" marB="0" anchor="b">
                    <a:lnL w="6350" cap="flat" cmpd="sng" algn="ctr">
                      <a:solidFill>
                        <a:srgbClr val="000000"/>
                      </a:solidFill>
                      <a:prstDash val="solid"/>
                      <a:round/>
                      <a:headEnd type="none" w="med" len="med"/>
                      <a:tailEnd type="none" w="med" len="med"/>
                    </a:lnL>
                    <a:lnR>
                      <a:noFill/>
                    </a:lnR>
                    <a:lnT>
                      <a:noFill/>
                    </a:lnT>
                    <a:lnB>
                      <a:noFill/>
                    </a:lnB>
                  </a:tcPr>
                </a:tc>
              </a:tr>
              <a:tr h="204173">
                <a:tc>
                  <a:txBody>
                    <a:bodyPr/>
                    <a:lstStyle/>
                    <a:p>
                      <a:pPr algn="l" fontAlgn="b"/>
                      <a:endParaRPr lang="it-IT" sz="700" b="0" i="0" u="none" strike="noStrike">
                        <a:solidFill>
                          <a:srgbClr val="000000"/>
                        </a:solidFill>
                        <a:effectLst/>
                        <a:latin typeface="Calibri" panose="020F0502020204030204" pitchFamily="34" charset="0"/>
                      </a:endParaRPr>
                    </a:p>
                  </a:txBody>
                  <a:tcPr marL="6200" marR="6200" marT="6200" marB="0" anchor="b">
                    <a:lnL>
                      <a:noFill/>
                    </a:lnL>
                    <a:lnR>
                      <a:noFill/>
                    </a:lnR>
                    <a:lnT>
                      <a:noFill/>
                    </a:lnT>
                    <a:lnB>
                      <a:noFill/>
                    </a:lnB>
                  </a:tcPr>
                </a:tc>
                <a:tc>
                  <a:txBody>
                    <a:bodyPr/>
                    <a:lstStyle/>
                    <a:p>
                      <a:pPr algn="l" fontAlgn="b"/>
                      <a:r>
                        <a:rPr lang="it-IT" sz="1400" b="0" i="0" u="none" strike="noStrike">
                          <a:solidFill>
                            <a:srgbClr val="000000"/>
                          </a:solidFill>
                          <a:effectLst/>
                          <a:latin typeface="Calibri" panose="020F0502020204030204" pitchFamily="34" charset="0"/>
                        </a:rPr>
                        <a:t> </a:t>
                      </a:r>
                    </a:p>
                  </a:txBody>
                  <a:tcPr marL="6200" marR="6200" marT="62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400" b="0" i="0" u="none" strike="noStrike">
                        <a:solidFill>
                          <a:srgbClr val="000000"/>
                        </a:solidFill>
                        <a:effectLst/>
                        <a:latin typeface="Calibri" panose="020F0502020204030204" pitchFamily="34" charset="0"/>
                      </a:endParaRPr>
                    </a:p>
                  </a:txBody>
                  <a:tcPr marL="6200" marR="6200" marT="62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400" b="0" i="0" u="none" strike="noStrike" dirty="0">
                        <a:solidFill>
                          <a:srgbClr val="000000"/>
                        </a:solidFill>
                        <a:effectLst/>
                        <a:latin typeface="Calibri" panose="020F0502020204030204" pitchFamily="34" charset="0"/>
                      </a:endParaRPr>
                    </a:p>
                  </a:txBody>
                  <a:tcPr marL="6200" marR="6200" marT="6200" marB="0" anchor="b">
                    <a:lnL>
                      <a:noFill/>
                    </a:lnL>
                    <a:lnR>
                      <a:noFill/>
                    </a:lnR>
                    <a:lnT>
                      <a:noFill/>
                    </a:lnT>
                    <a:lnB>
                      <a:noFill/>
                    </a:lnB>
                  </a:tcPr>
                </a:tc>
              </a:tr>
              <a:tr h="490013">
                <a:tc>
                  <a:txBody>
                    <a:bodyPr/>
                    <a:lstStyle/>
                    <a:p>
                      <a:pPr algn="l" fontAlgn="b"/>
                      <a:endParaRPr lang="it-IT" sz="700" b="0" i="0" u="none" strike="noStrike">
                        <a:solidFill>
                          <a:srgbClr val="000000"/>
                        </a:solidFill>
                        <a:effectLst/>
                        <a:latin typeface="Calibri" panose="020F0502020204030204" pitchFamily="34" charset="0"/>
                      </a:endParaRPr>
                    </a:p>
                  </a:txBody>
                  <a:tcPr marL="6200" marR="6200" marT="620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it-IT" sz="1400" b="0" i="0" u="none" strike="noStrike">
                          <a:solidFill>
                            <a:srgbClr val="000000"/>
                          </a:solidFill>
                          <a:effectLst/>
                          <a:latin typeface="Calibri" panose="020F0502020204030204" pitchFamily="34" charset="0"/>
                        </a:rPr>
                        <a:t>GRUPPO PER L'INCLUSIONE TERRITORIALE (GIT)</a:t>
                      </a:r>
                    </a:p>
                  </a:txBody>
                  <a:tcPr marL="6200" marR="6200" marT="6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it-IT"/>
                    </a:p>
                  </a:txBody>
                  <a:tcPr/>
                </a:tc>
                <a:tc>
                  <a:txBody>
                    <a:bodyPr/>
                    <a:lstStyle/>
                    <a:p>
                      <a:pPr algn="l" fontAlgn="b"/>
                      <a:endParaRPr lang="it-IT" sz="1400" b="0" i="0" u="none" strike="noStrike" dirty="0">
                        <a:solidFill>
                          <a:srgbClr val="000000"/>
                        </a:solidFill>
                        <a:effectLst/>
                        <a:latin typeface="Calibri" panose="020F0502020204030204" pitchFamily="34" charset="0"/>
                      </a:endParaRPr>
                    </a:p>
                  </a:txBody>
                  <a:tcPr marL="6200" marR="6200" marT="6200" marB="0" anchor="b">
                    <a:lnL w="6350" cap="flat" cmpd="sng" algn="ctr">
                      <a:solidFill>
                        <a:srgbClr val="000000"/>
                      </a:solidFill>
                      <a:prstDash val="solid"/>
                      <a:round/>
                      <a:headEnd type="none" w="med" len="med"/>
                      <a:tailEnd type="none" w="med" len="med"/>
                    </a:lnL>
                    <a:lnR>
                      <a:noFill/>
                    </a:lnR>
                    <a:lnT>
                      <a:noFill/>
                    </a:lnT>
                    <a:lnB>
                      <a:noFill/>
                    </a:lnB>
                  </a:tcPr>
                </a:tc>
              </a:tr>
              <a:tr h="204173">
                <a:tc>
                  <a:txBody>
                    <a:bodyPr/>
                    <a:lstStyle/>
                    <a:p>
                      <a:pPr algn="l" fontAlgn="b"/>
                      <a:endParaRPr lang="it-IT" sz="700" b="0" i="0" u="none" strike="noStrike">
                        <a:solidFill>
                          <a:srgbClr val="000000"/>
                        </a:solidFill>
                        <a:effectLst/>
                        <a:latin typeface="Calibri" panose="020F0502020204030204" pitchFamily="34" charset="0"/>
                      </a:endParaRPr>
                    </a:p>
                  </a:txBody>
                  <a:tcPr marL="6200" marR="6200" marT="6200" marB="0" anchor="b">
                    <a:lnL>
                      <a:noFill/>
                    </a:lnL>
                    <a:lnR>
                      <a:noFill/>
                    </a:lnR>
                    <a:lnT>
                      <a:noFill/>
                    </a:lnT>
                    <a:lnB>
                      <a:noFill/>
                    </a:lnB>
                  </a:tcPr>
                </a:tc>
                <a:tc>
                  <a:txBody>
                    <a:bodyPr/>
                    <a:lstStyle/>
                    <a:p>
                      <a:pPr algn="l" fontAlgn="b"/>
                      <a:r>
                        <a:rPr lang="it-IT" sz="1400" b="0" i="0" u="none" strike="noStrike">
                          <a:solidFill>
                            <a:srgbClr val="000000"/>
                          </a:solidFill>
                          <a:effectLst/>
                          <a:latin typeface="Calibri" panose="020F0502020204030204" pitchFamily="34" charset="0"/>
                        </a:rPr>
                        <a:t> </a:t>
                      </a:r>
                    </a:p>
                  </a:txBody>
                  <a:tcPr marL="6200" marR="6200" marT="62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400" b="0" i="0" u="none" strike="noStrike">
                        <a:solidFill>
                          <a:srgbClr val="000000"/>
                        </a:solidFill>
                        <a:effectLst/>
                        <a:latin typeface="Calibri" panose="020F0502020204030204" pitchFamily="34" charset="0"/>
                      </a:endParaRPr>
                    </a:p>
                  </a:txBody>
                  <a:tcPr marL="6200" marR="6200" marT="62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400" b="0" i="0" u="none" strike="noStrike" dirty="0">
                        <a:solidFill>
                          <a:srgbClr val="000000"/>
                        </a:solidFill>
                        <a:effectLst/>
                        <a:latin typeface="Calibri" panose="020F0502020204030204" pitchFamily="34" charset="0"/>
                      </a:endParaRPr>
                    </a:p>
                  </a:txBody>
                  <a:tcPr marL="6200" marR="6200" marT="6200" marB="0" anchor="b">
                    <a:lnL>
                      <a:noFill/>
                    </a:lnL>
                    <a:lnR>
                      <a:noFill/>
                    </a:lnR>
                    <a:lnT>
                      <a:noFill/>
                    </a:lnT>
                    <a:lnB>
                      <a:noFill/>
                    </a:lnB>
                  </a:tcPr>
                </a:tc>
              </a:tr>
              <a:tr h="204173">
                <a:tc>
                  <a:txBody>
                    <a:bodyPr/>
                    <a:lstStyle/>
                    <a:p>
                      <a:pPr algn="l" fontAlgn="b"/>
                      <a:endParaRPr lang="it-IT" sz="700" b="0" i="0" u="none" strike="noStrike">
                        <a:solidFill>
                          <a:srgbClr val="000000"/>
                        </a:solidFill>
                        <a:effectLst/>
                        <a:latin typeface="Calibri" panose="020F0502020204030204" pitchFamily="34" charset="0"/>
                      </a:endParaRPr>
                    </a:p>
                  </a:txBody>
                  <a:tcPr marL="6200" marR="6200" marT="620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it-IT" sz="1400" b="0" i="0" u="none" strike="noStrike">
                          <a:solidFill>
                            <a:srgbClr val="000000"/>
                          </a:solidFill>
                          <a:effectLst/>
                          <a:latin typeface="Calibri" panose="020F0502020204030204" pitchFamily="34" charset="0"/>
                        </a:rPr>
                        <a:t>invia a USR proposta organico</a:t>
                      </a:r>
                    </a:p>
                  </a:txBody>
                  <a:tcPr marL="6200" marR="6200" marT="6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400" b="0" i="0" u="none" strike="noStrike" dirty="0">
                        <a:solidFill>
                          <a:srgbClr val="000000"/>
                        </a:solidFill>
                        <a:effectLst/>
                        <a:latin typeface="Calibri" panose="020F0502020204030204" pitchFamily="34" charset="0"/>
                      </a:endParaRPr>
                    </a:p>
                  </a:txBody>
                  <a:tcPr marL="6200" marR="6200" marT="6200" marB="0" anchor="b">
                    <a:lnL w="6350" cap="flat" cmpd="sng" algn="ctr">
                      <a:solidFill>
                        <a:srgbClr val="000000"/>
                      </a:solidFill>
                      <a:prstDash val="solid"/>
                      <a:round/>
                      <a:headEnd type="none" w="med" len="med"/>
                      <a:tailEnd type="none" w="med" len="med"/>
                    </a:lnL>
                    <a:lnR>
                      <a:noFill/>
                    </a:lnR>
                    <a:lnT>
                      <a:noFill/>
                    </a:lnT>
                    <a:lnB>
                      <a:noFill/>
                    </a:lnB>
                  </a:tcPr>
                </a:tc>
              </a:tr>
            </a:tbl>
          </a:graphicData>
        </a:graphic>
      </p:graphicFrame>
      <p:sp>
        <p:nvSpPr>
          <p:cNvPr id="5" name="Segnaposto numero diapositiva 4"/>
          <p:cNvSpPr>
            <a:spLocks noGrp="1"/>
          </p:cNvSpPr>
          <p:nvPr>
            <p:ph type="sldNum" sz="quarter" idx="12"/>
          </p:nvPr>
        </p:nvSpPr>
        <p:spPr/>
        <p:txBody>
          <a:bodyPr/>
          <a:lstStyle/>
          <a:p>
            <a:fld id="{D57F1E4F-1CFF-5643-939E-217C01CDF565}" type="slidenum">
              <a:rPr lang="en-US" smtClean="0"/>
              <a:pPr/>
              <a:t>7</a:t>
            </a:fld>
            <a:endParaRPr lang="en-US" dirty="0"/>
          </a:p>
        </p:txBody>
      </p:sp>
      <p:sp>
        <p:nvSpPr>
          <p:cNvPr id="2" name="CasellaDiTesto 1"/>
          <p:cNvSpPr txBox="1"/>
          <p:nvPr/>
        </p:nvSpPr>
        <p:spPr>
          <a:xfrm>
            <a:off x="7076209" y="810491"/>
            <a:ext cx="3065318" cy="369332"/>
          </a:xfrm>
          <a:prstGeom prst="rect">
            <a:avLst/>
          </a:prstGeom>
          <a:noFill/>
        </p:spPr>
        <p:txBody>
          <a:bodyPr wrap="square" rtlCol="0">
            <a:spAutoFit/>
          </a:bodyPr>
          <a:lstStyle/>
          <a:p>
            <a:r>
              <a:rPr lang="it-IT" dirty="0" smtClean="0"/>
              <a:t>Dalla certificazione al PEI</a:t>
            </a:r>
            <a:endParaRPr lang="it-IT" dirty="0"/>
          </a:p>
        </p:txBody>
      </p:sp>
    </p:spTree>
    <p:extLst>
      <p:ext uri="{BB962C8B-B14F-4D97-AF65-F5344CB8AC3E}">
        <p14:creationId xmlns:p14="http://schemas.microsoft.com/office/powerpoint/2010/main" val="2921306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Profilo di funzionamento</a:t>
            </a:r>
            <a:endParaRPr lang="it-IT" dirty="0"/>
          </a:p>
        </p:txBody>
      </p:sp>
      <p:sp>
        <p:nvSpPr>
          <p:cNvPr id="3" name="Segnaposto contenuto 2"/>
          <p:cNvSpPr>
            <a:spLocks noGrp="1"/>
          </p:cNvSpPr>
          <p:nvPr>
            <p:ph idx="1"/>
          </p:nvPr>
        </p:nvSpPr>
        <p:spPr/>
        <p:txBody>
          <a:bodyPr/>
          <a:lstStyle/>
          <a:p>
            <a:pPr marL="0" indent="0">
              <a:buNone/>
            </a:pPr>
            <a:r>
              <a:rPr lang="it-IT" dirty="0" smtClean="0"/>
              <a:t>L’Unità di valutazione multidisciplinare redige il Profilo di Funzionamento che:</a:t>
            </a:r>
          </a:p>
          <a:p>
            <a:pPr>
              <a:buFontTx/>
              <a:buChar char="-"/>
            </a:pPr>
            <a:r>
              <a:rPr lang="it-IT" dirty="0" smtClean="0"/>
              <a:t>È propedeutico al Piano Individuale (del Comune) e al PEI (scuola)</a:t>
            </a:r>
          </a:p>
          <a:p>
            <a:pPr>
              <a:buFontTx/>
              <a:buChar char="-"/>
            </a:pPr>
            <a:r>
              <a:rPr lang="it-IT" dirty="0" smtClean="0"/>
              <a:t>Definisce le competenze professionali e la tipologia delle misure di sostegno e delle risorse strutturali necessarie per l’inclusione scolastica</a:t>
            </a:r>
          </a:p>
          <a:p>
            <a:pPr>
              <a:buFontTx/>
              <a:buChar char="-"/>
            </a:pPr>
            <a:r>
              <a:rPr lang="it-IT" dirty="0" smtClean="0"/>
              <a:t>È redatto secondo i criteri del modello </a:t>
            </a:r>
            <a:r>
              <a:rPr lang="it-IT" dirty="0" err="1" smtClean="0"/>
              <a:t>bio</a:t>
            </a:r>
            <a:r>
              <a:rPr lang="it-IT" dirty="0" smtClean="0"/>
              <a:t>-</a:t>
            </a:r>
            <a:r>
              <a:rPr lang="it-IT" dirty="0" err="1" smtClean="0"/>
              <a:t>psico</a:t>
            </a:r>
            <a:r>
              <a:rPr lang="it-IT" dirty="0" smtClean="0"/>
              <a:t>-sociale ICF</a:t>
            </a:r>
          </a:p>
          <a:p>
            <a:pPr>
              <a:buFontTx/>
              <a:buChar char="-"/>
            </a:pPr>
            <a:r>
              <a:rPr lang="it-IT" dirty="0" smtClean="0"/>
              <a:t>È aggiornato ad ogni passaggio di grado o in caso di necessità</a:t>
            </a:r>
            <a:endParaRPr lang="it-IT" dirty="0"/>
          </a:p>
        </p:txBody>
      </p:sp>
      <p:sp>
        <p:nvSpPr>
          <p:cNvPr id="4" name="Segnaposto numero diapositiva 3"/>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90047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Profilo di funzionamento</a:t>
            </a:r>
            <a:endParaRPr lang="it-IT" dirty="0"/>
          </a:p>
        </p:txBody>
      </p:sp>
      <p:sp>
        <p:nvSpPr>
          <p:cNvPr id="3" name="Segnaposto contenuto 2"/>
          <p:cNvSpPr>
            <a:spLocks noGrp="1"/>
          </p:cNvSpPr>
          <p:nvPr>
            <p:ph idx="1"/>
          </p:nvPr>
        </p:nvSpPr>
        <p:spPr/>
        <p:txBody>
          <a:bodyPr/>
          <a:lstStyle/>
          <a:p>
            <a:pPr marL="0" indent="0">
              <a:buNone/>
            </a:pPr>
            <a:r>
              <a:rPr lang="it-IT" dirty="0" smtClean="0"/>
              <a:t>Entro 180 giorni dal Decreto sono definite Linee Guida contenenti:</a:t>
            </a:r>
          </a:p>
          <a:p>
            <a:r>
              <a:rPr lang="it-IT" dirty="0" smtClean="0"/>
              <a:t>I criteri</a:t>
            </a:r>
          </a:p>
          <a:p>
            <a:r>
              <a:rPr lang="it-IT" dirty="0" smtClean="0"/>
              <a:t>I contenuti</a:t>
            </a:r>
          </a:p>
          <a:p>
            <a:r>
              <a:rPr lang="it-IT" dirty="0" smtClean="0"/>
              <a:t>Le modalità</a:t>
            </a:r>
          </a:p>
          <a:p>
            <a:pPr marL="0" indent="0">
              <a:buNone/>
            </a:pPr>
            <a:r>
              <a:rPr lang="it-IT" dirty="0"/>
              <a:t>d</a:t>
            </a:r>
            <a:r>
              <a:rPr lang="it-IT" dirty="0" smtClean="0"/>
              <a:t>i redazione  del Profilo di funzionamento secondo la classificazione ICF</a:t>
            </a:r>
            <a:endParaRPr lang="it-IT" dirty="0"/>
          </a:p>
        </p:txBody>
      </p:sp>
      <p:sp>
        <p:nvSpPr>
          <p:cNvPr id="4" name="Segnaposto numero diapositiva 3"/>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35162757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e">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29F68FFC-748B-4FC3-BF39-7F84A6D5840F}"/>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613</TotalTime>
  <Words>1666</Words>
  <Application>Microsoft Office PowerPoint</Application>
  <PresentationFormat>Personalizzato</PresentationFormat>
  <Paragraphs>190</Paragraphs>
  <Slides>35</Slides>
  <Notes>0</Notes>
  <HiddenSlides>0</HiddenSlides>
  <MMClips>0</MMClips>
  <ScaleCrop>false</ScaleCrop>
  <HeadingPairs>
    <vt:vector size="4" baseType="variant">
      <vt:variant>
        <vt:lpstr>Tema</vt:lpstr>
      </vt:variant>
      <vt:variant>
        <vt:i4>1</vt:i4>
      </vt:variant>
      <vt:variant>
        <vt:lpstr>Titoli diapositive</vt:lpstr>
      </vt:variant>
      <vt:variant>
        <vt:i4>35</vt:i4>
      </vt:variant>
    </vt:vector>
  </HeadingPairs>
  <TitlesOfParts>
    <vt:vector size="36" baseType="lpstr">
      <vt:lpstr>Integrale</vt:lpstr>
      <vt:lpstr>Il pIano educativo individualizzato: nuove prospettive nel D.Lvo 66/2017</vt:lpstr>
      <vt:lpstr>Presentazione standard di PowerPoint</vt:lpstr>
      <vt:lpstr>Presentazione standard di PowerPoint</vt:lpstr>
      <vt:lpstr>Decreto legislativo 13 aprile 2017 n.66</vt:lpstr>
      <vt:lpstr>Il Decreto legislativo fornisce la cornice normativa entro cui si attueranno i nuovi percorsi</vt:lpstr>
      <vt:lpstr>Già adesso è possibile fare una prima analisi del quadro normativo mutato</vt:lpstr>
      <vt:lpstr>Presentazione standard di PowerPoint</vt:lpstr>
      <vt:lpstr>Profilo di funzionamento</vt:lpstr>
      <vt:lpstr>Profilo di funzionamento</vt:lpstr>
      <vt:lpstr>In attesa del nuovo modello di profilo di funzionamento</vt:lpstr>
      <vt:lpstr>Presentazione standard di PowerPoint</vt:lpstr>
      <vt:lpstr>Presentazione standard di PowerPoint</vt:lpstr>
      <vt:lpstr>Presentazione standard di PowerPoint</vt:lpstr>
      <vt:lpstr>Presentazione standard di PowerPoint</vt:lpstr>
      <vt:lpstr>Piano educativo individualizzato</vt:lpstr>
      <vt:lpstr>PEI (Scuola, famiglia, …)</vt:lpstr>
      <vt:lpstr>IL PEI PREDISPONE UN AMBIENTE DI APPRENDIMENTO NELLE DIMENSIONI:</vt:lpstr>
      <vt:lpstr>Il PEI</vt:lpstr>
      <vt:lpstr>AMBIENTE DI APPRENDIMENTO</vt:lpstr>
      <vt:lpstr>Ambiente di apprendimento</vt:lpstr>
      <vt:lpstr>Ambiente di apprendimento: innovative learning environment del center for educational Research and innovation</vt:lpstr>
      <vt:lpstr>L’ambiente di apprendimento è uno …</vt:lpstr>
      <vt:lpstr>Gli ambienti di apprendimento sono tanti </vt:lpstr>
      <vt:lpstr>Dimensioni dell’ambiente di apprendimento</vt:lpstr>
      <vt:lpstr>socializzazione</vt:lpstr>
      <vt:lpstr>Presentazione standard di PowerPoint</vt:lpstr>
      <vt:lpstr>Le diverse tipologie di disabilità incidono su diversi aspetti del percorso di socializzazione così come contesti più o meno esperti possono incidere positivamente o negativamente sullo sviluppo delle competenze sociali. i due aspetti (personale e sociale) sono inscindibili e interdipendenti</vt:lpstr>
      <vt:lpstr>Presentazione standard di PowerPoint</vt:lpstr>
      <vt:lpstr>Organizzazione mondiale della sanità 10 life skills (che non coincidono ma comprendono le social skills)</vt:lpstr>
      <vt:lpstr>Presentazione standard di PowerPoint</vt:lpstr>
      <vt:lpstr>metacognizione</vt:lpstr>
      <vt:lpstr>Interazione (sociale)</vt:lpstr>
      <vt:lpstr>Presentazione standard di PowerPoint</vt:lpstr>
      <vt:lpstr>Interazione sociale e apprendimento</vt:lpstr>
      <vt:lpstr>Presentazione standard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Decreto legislativo</dc:title>
  <dc:creator>Graziella Roda</dc:creator>
  <cp:lastModifiedBy>Administrator</cp:lastModifiedBy>
  <cp:revision>61</cp:revision>
  <dcterms:created xsi:type="dcterms:W3CDTF">2017-05-17T06:42:19Z</dcterms:created>
  <dcterms:modified xsi:type="dcterms:W3CDTF">2017-05-24T06:22:46Z</dcterms:modified>
</cp:coreProperties>
</file>