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624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33FE-066E-4A94-896A-5FE34E8D7830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1DF2-DE14-4442-BE0F-B91154E25CCF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446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33FE-066E-4A94-896A-5FE34E8D7830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1DF2-DE14-4442-BE0F-B91154E25C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764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33FE-066E-4A94-896A-5FE34E8D7830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1DF2-DE14-4442-BE0F-B91154E25C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994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33FE-066E-4A94-896A-5FE34E8D7830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1DF2-DE14-4442-BE0F-B91154E25C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822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33FE-066E-4A94-896A-5FE34E8D7830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1DF2-DE14-4442-BE0F-B91154E25CCF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85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33FE-066E-4A94-896A-5FE34E8D7830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1DF2-DE14-4442-BE0F-B91154E25C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44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33FE-066E-4A94-896A-5FE34E8D7830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1DF2-DE14-4442-BE0F-B91154E25C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53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33FE-066E-4A94-896A-5FE34E8D7830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1DF2-DE14-4442-BE0F-B91154E25C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378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33FE-066E-4A94-896A-5FE34E8D7830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1DF2-DE14-4442-BE0F-B91154E25C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191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87F33FE-066E-4A94-896A-5FE34E8D7830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EA1DF2-DE14-4442-BE0F-B91154E25C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04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33FE-066E-4A94-896A-5FE34E8D7830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1DF2-DE14-4442-BE0F-B91154E25C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4400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87F33FE-066E-4A94-896A-5FE34E8D7830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1EA1DF2-DE14-4442-BE0F-B91154E25CCF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77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1219200" y="458787"/>
            <a:ext cx="10058400" cy="74136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t-IT" sz="3600" b="1" dirty="0" smtClean="0"/>
              <a:t>MAPPA DEGLI INCONTRI IN EMILIA-ROMAGNA</a:t>
            </a:r>
            <a:endParaRPr lang="it-IT" sz="3600" b="1" dirty="0"/>
          </a:p>
        </p:txBody>
      </p:sp>
      <p:pic>
        <p:nvPicPr>
          <p:cNvPr id="1026" name="Picture 2" descr="http://www.upi.emilia-romagna.it/images/piantina_provi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2" y="1200150"/>
            <a:ext cx="9958870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reccia a destra con strisce 3"/>
          <p:cNvSpPr/>
          <p:nvPr/>
        </p:nvSpPr>
        <p:spPr>
          <a:xfrm>
            <a:off x="11178070" y="5815013"/>
            <a:ext cx="894868" cy="385762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tella a 10 punte 8"/>
          <p:cNvSpPr/>
          <p:nvPr/>
        </p:nvSpPr>
        <p:spPr>
          <a:xfrm>
            <a:off x="7829551" y="4786313"/>
            <a:ext cx="1214437" cy="1221581"/>
          </a:xfrm>
          <a:prstGeom prst="star10">
            <a:avLst/>
          </a:prstGeom>
          <a:solidFill>
            <a:srgbClr val="00B0F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maggio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Stella a 10 punte 11"/>
          <p:cNvSpPr/>
          <p:nvPr/>
        </p:nvSpPr>
        <p:spPr>
          <a:xfrm>
            <a:off x="2109788" y="2695575"/>
            <a:ext cx="1214437" cy="1221581"/>
          </a:xfrm>
          <a:prstGeom prst="star10">
            <a:avLst/>
          </a:prstGeom>
          <a:solidFill>
            <a:srgbClr val="FFC0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 maggio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Stella a 10 punte 12"/>
          <p:cNvSpPr/>
          <p:nvPr/>
        </p:nvSpPr>
        <p:spPr>
          <a:xfrm>
            <a:off x="4984198" y="1569244"/>
            <a:ext cx="1214437" cy="1221581"/>
          </a:xfrm>
          <a:prstGeom prst="star10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22 aprile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1529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isultati immagini per 22 aprile"/>
          <p:cNvSpPr>
            <a:spLocks noChangeAspect="1" noChangeArrowheads="1"/>
          </p:cNvSpPr>
          <p:nvPr/>
        </p:nvSpPr>
        <p:spPr bwMode="auto">
          <a:xfrm>
            <a:off x="0" y="-1524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Pergamena 2 4"/>
          <p:cNvSpPr/>
          <p:nvPr/>
        </p:nvSpPr>
        <p:spPr>
          <a:xfrm>
            <a:off x="2502807" y="0"/>
            <a:ext cx="7544028" cy="1770743"/>
          </a:xfrm>
          <a:prstGeom prst="horizontalScroll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8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it-IT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Modena</a:t>
            </a:r>
          </a:p>
          <a:p>
            <a:pPr algn="ctr"/>
            <a:endParaRPr lang="it-IT" sz="24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endParaRPr lang="it-IT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Stella a 10 punte 5"/>
          <p:cNvSpPr/>
          <p:nvPr/>
        </p:nvSpPr>
        <p:spPr>
          <a:xfrm>
            <a:off x="385763" y="1728788"/>
            <a:ext cx="1543050" cy="1857375"/>
          </a:xfrm>
          <a:prstGeom prst="star10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22 aprile</a:t>
            </a:r>
            <a:endParaRPr lang="it-IT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371725" y="2314575"/>
            <a:ext cx="875823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Franca Da Re</a:t>
            </a:r>
          </a:p>
          <a:p>
            <a:pPr algn="ctr"/>
            <a:endParaRPr lang="it-IT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it-IT" sz="32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 CERTIFICAZIONE TRA COMPETENZE CHIAVE, PROFILO </a:t>
            </a:r>
            <a:r>
              <a:rPr lang="it-IT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DELL’ ALLIEVO </a:t>
            </a:r>
            <a:r>
              <a:rPr lang="it-IT" sz="32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 APPRENDIMENTI DISCIPLINARI</a:t>
            </a:r>
            <a:endParaRPr lang="it-IT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it-IT" dirty="0"/>
          </a:p>
        </p:txBody>
      </p:sp>
      <p:sp>
        <p:nvSpPr>
          <p:cNvPr id="10" name="Freccia a destra con strisce 9"/>
          <p:cNvSpPr/>
          <p:nvPr/>
        </p:nvSpPr>
        <p:spPr>
          <a:xfrm>
            <a:off x="11178070" y="5815013"/>
            <a:ext cx="894868" cy="385762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43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rgamena 2 2"/>
          <p:cNvSpPr/>
          <p:nvPr/>
        </p:nvSpPr>
        <p:spPr>
          <a:xfrm>
            <a:off x="2459265" y="0"/>
            <a:ext cx="7544028" cy="1915886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Forlimpopoli</a:t>
            </a:r>
          </a:p>
          <a:p>
            <a:pPr algn="ctr"/>
            <a:endParaRPr lang="it-IT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Stella a 10 punte 3"/>
          <p:cNvSpPr/>
          <p:nvPr/>
        </p:nvSpPr>
        <p:spPr>
          <a:xfrm>
            <a:off x="385763" y="1728788"/>
            <a:ext cx="1543050" cy="1857375"/>
          </a:xfrm>
          <a:prstGeom prst="star10">
            <a:avLst/>
          </a:prstGeom>
          <a:solidFill>
            <a:srgbClr val="00B0F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it-IT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maggio</a:t>
            </a:r>
            <a:endParaRPr lang="it-IT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459265" y="2528888"/>
            <a:ext cx="902788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rgbClr val="00B0F0"/>
                </a:solidFill>
              </a:rPr>
              <a:t>Enzo Zecchi</a:t>
            </a:r>
          </a:p>
          <a:p>
            <a:pPr algn="ctr"/>
            <a:endParaRPr lang="it-IT" sz="2800" dirty="0" smtClean="0">
              <a:solidFill>
                <a:srgbClr val="00B0F0"/>
              </a:solidFill>
            </a:endParaRPr>
          </a:p>
          <a:p>
            <a:pPr algn="ctr"/>
            <a:r>
              <a:rPr lang="it-IT" sz="3200" b="1" u="sng" dirty="0">
                <a:solidFill>
                  <a:srgbClr val="00B0F0"/>
                </a:solidFill>
              </a:rPr>
              <a:t>OSSERVARE, RILEVARE, APPREZZARE UNA COMPETENZA E IMPLICAZIONI PER LA DIDATTICA</a:t>
            </a:r>
            <a:endParaRPr lang="it-IT" sz="3200" dirty="0">
              <a:solidFill>
                <a:srgbClr val="00B0F0"/>
              </a:solidFill>
            </a:endParaRPr>
          </a:p>
          <a:p>
            <a:pPr algn="ctr"/>
            <a:endParaRPr lang="it-IT" sz="2800" dirty="0">
              <a:solidFill>
                <a:srgbClr val="00B0F0"/>
              </a:solidFill>
            </a:endParaRPr>
          </a:p>
        </p:txBody>
      </p:sp>
      <p:sp>
        <p:nvSpPr>
          <p:cNvPr id="6" name="Freccia a destra con strisce 5"/>
          <p:cNvSpPr/>
          <p:nvPr/>
        </p:nvSpPr>
        <p:spPr>
          <a:xfrm>
            <a:off x="11178070" y="5815013"/>
            <a:ext cx="894868" cy="385762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0377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rgamena 2 1"/>
          <p:cNvSpPr/>
          <p:nvPr/>
        </p:nvSpPr>
        <p:spPr>
          <a:xfrm>
            <a:off x="1414463" y="0"/>
            <a:ext cx="9015412" cy="1451430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8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it-IT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Parma</a:t>
            </a:r>
          </a:p>
          <a:p>
            <a:pPr algn="ctr"/>
            <a:endParaRPr lang="it-IT" sz="24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endParaRPr lang="it-IT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tella a 10 punte 2"/>
          <p:cNvSpPr/>
          <p:nvPr/>
        </p:nvSpPr>
        <p:spPr>
          <a:xfrm>
            <a:off x="385763" y="1728788"/>
            <a:ext cx="1543050" cy="1857375"/>
          </a:xfrm>
          <a:prstGeom prst="star10">
            <a:avLst/>
          </a:prstGeom>
          <a:solidFill>
            <a:srgbClr val="FFC0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 maggio</a:t>
            </a:r>
            <a:endParaRPr lang="it-IT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928938" y="2386013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rgbClr val="FFC000"/>
                </a:solidFill>
              </a:rPr>
              <a:t>Mario </a:t>
            </a:r>
            <a:r>
              <a:rPr lang="it-IT" sz="3200" dirty="0" err="1" smtClean="0">
                <a:solidFill>
                  <a:srgbClr val="FFC000"/>
                </a:solidFill>
              </a:rPr>
              <a:t>Castoldi</a:t>
            </a:r>
            <a:endParaRPr lang="it-IT" sz="3200" dirty="0" smtClean="0">
              <a:solidFill>
                <a:srgbClr val="FFC000"/>
              </a:solidFill>
            </a:endParaRPr>
          </a:p>
          <a:p>
            <a:pPr algn="ctr"/>
            <a:endParaRPr lang="it-IT" sz="3200" b="1" u="sng" dirty="0">
              <a:solidFill>
                <a:srgbClr val="FFC000"/>
              </a:solidFill>
            </a:endParaRPr>
          </a:p>
          <a:p>
            <a:pPr algn="ctr"/>
            <a:r>
              <a:rPr lang="it-IT" sz="3200" b="1" u="sng" dirty="0" smtClean="0">
                <a:solidFill>
                  <a:srgbClr val="FFC000"/>
                </a:solidFill>
              </a:rPr>
              <a:t>COMPETENZE</a:t>
            </a:r>
            <a:r>
              <a:rPr lang="it-IT" sz="3200" b="1" u="sng" dirty="0">
                <a:solidFill>
                  <a:srgbClr val="FFC000"/>
                </a:solidFill>
              </a:rPr>
              <a:t>: </a:t>
            </a:r>
            <a:endParaRPr lang="it-IT" sz="3200" b="1" u="sng" dirty="0" smtClean="0">
              <a:solidFill>
                <a:srgbClr val="FFC000"/>
              </a:solidFill>
            </a:endParaRPr>
          </a:p>
          <a:p>
            <a:pPr algn="ctr"/>
            <a:r>
              <a:rPr lang="it-IT" sz="3200" b="1" u="sng" dirty="0" smtClean="0">
                <a:solidFill>
                  <a:srgbClr val="FFC000"/>
                </a:solidFill>
              </a:rPr>
              <a:t>COME </a:t>
            </a:r>
            <a:r>
              <a:rPr lang="it-IT" sz="3200" b="1" u="sng" dirty="0">
                <a:solidFill>
                  <a:srgbClr val="FFC000"/>
                </a:solidFill>
              </a:rPr>
              <a:t>DESCRIVERLE, PROGETTARLE, PROMUOVERLE</a:t>
            </a:r>
            <a:endParaRPr lang="it-IT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8520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158</TotalTime>
  <Words>60</Words>
  <Application>Microsoft Office PowerPoint</Application>
  <PresentationFormat>Personalizzato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Retrospettivo</vt:lpstr>
      <vt:lpstr>MAPPA DEGLI INCONTRI IN EMILIA-ROMAGNA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MAPPA DEGLI INCONTRI IN EMILIA-ROMAGNA</dc:title>
  <dc:creator>lorella zauli</dc:creator>
  <cp:lastModifiedBy>Administrator</cp:lastModifiedBy>
  <cp:revision>16</cp:revision>
  <dcterms:created xsi:type="dcterms:W3CDTF">2015-07-19T08:40:25Z</dcterms:created>
  <dcterms:modified xsi:type="dcterms:W3CDTF">2015-09-03T08:30:19Z</dcterms:modified>
</cp:coreProperties>
</file>